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5"/>
  </p:sldMasterIdLst>
  <p:notesMasterIdLst>
    <p:notesMasterId r:id="rId17"/>
  </p:notesMasterIdLst>
  <p:handoutMasterIdLst>
    <p:handoutMasterId r:id="rId18"/>
  </p:handoutMasterIdLst>
  <p:sldIdLst>
    <p:sldId id="306" r:id="rId6"/>
    <p:sldId id="396" r:id="rId7"/>
    <p:sldId id="391" r:id="rId8"/>
    <p:sldId id="392" r:id="rId9"/>
    <p:sldId id="393" r:id="rId10"/>
    <p:sldId id="394" r:id="rId11"/>
    <p:sldId id="395" r:id="rId12"/>
    <p:sldId id="397" r:id="rId13"/>
    <p:sldId id="399" r:id="rId14"/>
    <p:sldId id="398" r:id="rId15"/>
    <p:sldId id="348" r:id="rId1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3333"/>
    <a:srgbClr val="053461"/>
    <a:srgbClr val="FF9999"/>
    <a:srgbClr val="FFCC99"/>
    <a:srgbClr val="FFCCCC"/>
    <a:srgbClr val="FFCE3C"/>
    <a:srgbClr val="999999"/>
    <a:srgbClr val="730000"/>
    <a:srgbClr val="111111"/>
    <a:srgbClr val="005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47" autoAdjust="0"/>
    <p:restoredTop sz="75695" autoAdjust="0"/>
  </p:normalViewPr>
  <p:slideViewPr>
    <p:cSldViewPr snapToGrid="0" snapToObjects="1">
      <p:cViewPr varScale="1">
        <p:scale>
          <a:sx n="86" d="100"/>
          <a:sy n="86" d="100"/>
        </p:scale>
        <p:origin x="773" y="4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71" d="100"/>
          <a:sy n="71" d="100"/>
        </p:scale>
        <p:origin x="-292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E3FC02-E2C1-4688-9041-1DE880D79D45}" type="datetimeFigureOut">
              <a:rPr lang="en-US" smtClean="0"/>
              <a:t>7/20/2017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6BA6BE-27EB-4C6F-B287-6B3A64BF637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1051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B95E85-ABE3-3045-BC71-4CC1105F6E95}" type="datetimeFigureOut">
              <a:rPr lang="en-US" smtClean="0"/>
              <a:t>7/20/2017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3BC960-BE06-9344-8CBE-616297CA09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131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 - Graphic tex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53907" y="4594868"/>
            <a:ext cx="1283575" cy="5243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1" name="Rectangle 1"/>
          <p:cNvSpPr/>
          <p:nvPr userDrawn="1"/>
        </p:nvSpPr>
        <p:spPr>
          <a:xfrm>
            <a:off x="431" y="-1091"/>
            <a:ext cx="9145655" cy="2579778"/>
          </a:xfrm>
          <a:custGeom>
            <a:avLst/>
            <a:gdLst>
              <a:gd name="connsiteX0" fmla="*/ 0 w 9144000"/>
              <a:gd name="connsiteY0" fmla="*/ 0 h 2832485"/>
              <a:gd name="connsiteX1" fmla="*/ 9144000 w 9144000"/>
              <a:gd name="connsiteY1" fmla="*/ 0 h 2832485"/>
              <a:gd name="connsiteX2" fmla="*/ 9144000 w 9144000"/>
              <a:gd name="connsiteY2" fmla="*/ 2832485 h 2832485"/>
              <a:gd name="connsiteX3" fmla="*/ 0 w 9144000"/>
              <a:gd name="connsiteY3" fmla="*/ 2832485 h 2832485"/>
              <a:gd name="connsiteX4" fmla="*/ 0 w 9144000"/>
              <a:gd name="connsiteY4" fmla="*/ 0 h 2832485"/>
              <a:gd name="connsiteX0" fmla="*/ 0 w 9144000"/>
              <a:gd name="connsiteY0" fmla="*/ 0 h 2832485"/>
              <a:gd name="connsiteX1" fmla="*/ 9144000 w 9144000"/>
              <a:gd name="connsiteY1" fmla="*/ 0 h 2832485"/>
              <a:gd name="connsiteX2" fmla="*/ 9136303 w 9144000"/>
              <a:gd name="connsiteY2" fmla="*/ 1716424 h 2832485"/>
              <a:gd name="connsiteX3" fmla="*/ 0 w 9144000"/>
              <a:gd name="connsiteY3" fmla="*/ 2832485 h 2832485"/>
              <a:gd name="connsiteX4" fmla="*/ 0 w 9144000"/>
              <a:gd name="connsiteY4" fmla="*/ 0 h 2832485"/>
              <a:gd name="connsiteX0" fmla="*/ 0 w 9144740"/>
              <a:gd name="connsiteY0" fmla="*/ 0 h 2832485"/>
              <a:gd name="connsiteX1" fmla="*/ 9144000 w 9144740"/>
              <a:gd name="connsiteY1" fmla="*/ 0 h 2832485"/>
              <a:gd name="connsiteX2" fmla="*/ 9144000 w 9144740"/>
              <a:gd name="connsiteY2" fmla="*/ 1878061 h 2832485"/>
              <a:gd name="connsiteX3" fmla="*/ 0 w 9144740"/>
              <a:gd name="connsiteY3" fmla="*/ 2832485 h 2832485"/>
              <a:gd name="connsiteX4" fmla="*/ 0 w 9144740"/>
              <a:gd name="connsiteY4" fmla="*/ 0 h 2832485"/>
              <a:gd name="connsiteX0" fmla="*/ 76200 w 9144740"/>
              <a:gd name="connsiteY0" fmla="*/ 323850 h 2832485"/>
              <a:gd name="connsiteX1" fmla="*/ 9144000 w 9144740"/>
              <a:gd name="connsiteY1" fmla="*/ 0 h 2832485"/>
              <a:gd name="connsiteX2" fmla="*/ 9144000 w 9144740"/>
              <a:gd name="connsiteY2" fmla="*/ 1878061 h 2832485"/>
              <a:gd name="connsiteX3" fmla="*/ 0 w 9144740"/>
              <a:gd name="connsiteY3" fmla="*/ 2832485 h 2832485"/>
              <a:gd name="connsiteX4" fmla="*/ 76200 w 9144740"/>
              <a:gd name="connsiteY4" fmla="*/ 323850 h 2832485"/>
              <a:gd name="connsiteX0" fmla="*/ 0 w 9144740"/>
              <a:gd name="connsiteY0" fmla="*/ 238125 h 2832485"/>
              <a:gd name="connsiteX1" fmla="*/ 9144000 w 9144740"/>
              <a:gd name="connsiteY1" fmla="*/ 0 h 2832485"/>
              <a:gd name="connsiteX2" fmla="*/ 9144000 w 9144740"/>
              <a:gd name="connsiteY2" fmla="*/ 1878061 h 2832485"/>
              <a:gd name="connsiteX3" fmla="*/ 0 w 9144740"/>
              <a:gd name="connsiteY3" fmla="*/ 2832485 h 2832485"/>
              <a:gd name="connsiteX4" fmla="*/ 0 w 9144740"/>
              <a:gd name="connsiteY4" fmla="*/ 238125 h 2832485"/>
              <a:gd name="connsiteX0" fmla="*/ 0 w 9144740"/>
              <a:gd name="connsiteY0" fmla="*/ 238125 h 2832485"/>
              <a:gd name="connsiteX1" fmla="*/ 9144000 w 9144740"/>
              <a:gd name="connsiteY1" fmla="*/ 0 h 2832485"/>
              <a:gd name="connsiteX2" fmla="*/ 9144000 w 9144740"/>
              <a:gd name="connsiteY2" fmla="*/ 1878061 h 2832485"/>
              <a:gd name="connsiteX3" fmla="*/ 0 w 9144740"/>
              <a:gd name="connsiteY3" fmla="*/ 2832485 h 2832485"/>
              <a:gd name="connsiteX4" fmla="*/ 0 w 9144740"/>
              <a:gd name="connsiteY4" fmla="*/ 238125 h 2832485"/>
              <a:gd name="connsiteX0" fmla="*/ 0 w 9144740"/>
              <a:gd name="connsiteY0" fmla="*/ 238125 h 2832485"/>
              <a:gd name="connsiteX1" fmla="*/ 9144000 w 9144740"/>
              <a:gd name="connsiteY1" fmla="*/ 0 h 2832485"/>
              <a:gd name="connsiteX2" fmla="*/ 9144000 w 9144740"/>
              <a:gd name="connsiteY2" fmla="*/ 1878061 h 2832485"/>
              <a:gd name="connsiteX3" fmla="*/ 0 w 9144740"/>
              <a:gd name="connsiteY3" fmla="*/ 2832485 h 2832485"/>
              <a:gd name="connsiteX4" fmla="*/ 0 w 9144740"/>
              <a:gd name="connsiteY4" fmla="*/ 238125 h 2832485"/>
              <a:gd name="connsiteX0" fmla="*/ 0 w 9144077"/>
              <a:gd name="connsiteY0" fmla="*/ 0 h 2594360"/>
              <a:gd name="connsiteX1" fmla="*/ 9086850 w 9144077"/>
              <a:gd name="connsiteY1" fmla="*/ 419100 h 2594360"/>
              <a:gd name="connsiteX2" fmla="*/ 9144000 w 9144077"/>
              <a:gd name="connsiteY2" fmla="*/ 1639936 h 2594360"/>
              <a:gd name="connsiteX3" fmla="*/ 0 w 9144077"/>
              <a:gd name="connsiteY3" fmla="*/ 2594360 h 2594360"/>
              <a:gd name="connsiteX4" fmla="*/ 0 w 9144077"/>
              <a:gd name="connsiteY4" fmla="*/ 0 h 2594360"/>
              <a:gd name="connsiteX0" fmla="*/ 0 w 9144740"/>
              <a:gd name="connsiteY0" fmla="*/ 0 h 2594360"/>
              <a:gd name="connsiteX1" fmla="*/ 9144000 w 9144740"/>
              <a:gd name="connsiteY1" fmla="*/ 9525 h 2594360"/>
              <a:gd name="connsiteX2" fmla="*/ 9144000 w 9144740"/>
              <a:gd name="connsiteY2" fmla="*/ 1639936 h 2594360"/>
              <a:gd name="connsiteX3" fmla="*/ 0 w 9144740"/>
              <a:gd name="connsiteY3" fmla="*/ 2594360 h 2594360"/>
              <a:gd name="connsiteX4" fmla="*/ 0 w 9144740"/>
              <a:gd name="connsiteY4" fmla="*/ 0 h 2594360"/>
              <a:gd name="connsiteX0" fmla="*/ 0 w 9144000"/>
              <a:gd name="connsiteY0" fmla="*/ 0 h 2594360"/>
              <a:gd name="connsiteX1" fmla="*/ 9144000 w 9144000"/>
              <a:gd name="connsiteY1" fmla="*/ 9525 h 2594360"/>
              <a:gd name="connsiteX2" fmla="*/ 9144000 w 9144000"/>
              <a:gd name="connsiteY2" fmla="*/ 1639936 h 2594360"/>
              <a:gd name="connsiteX3" fmla="*/ 0 w 9144000"/>
              <a:gd name="connsiteY3" fmla="*/ 2594360 h 2594360"/>
              <a:gd name="connsiteX4" fmla="*/ 0 w 9144000"/>
              <a:gd name="connsiteY4" fmla="*/ 0 h 2594360"/>
              <a:gd name="connsiteX0" fmla="*/ 125676 w 9144000"/>
              <a:gd name="connsiteY0" fmla="*/ 155154 h 2584835"/>
              <a:gd name="connsiteX1" fmla="*/ 9144000 w 9144000"/>
              <a:gd name="connsiteY1" fmla="*/ 0 h 2584835"/>
              <a:gd name="connsiteX2" fmla="*/ 9144000 w 9144000"/>
              <a:gd name="connsiteY2" fmla="*/ 1630411 h 2584835"/>
              <a:gd name="connsiteX3" fmla="*/ 0 w 9144000"/>
              <a:gd name="connsiteY3" fmla="*/ 2584835 h 2584835"/>
              <a:gd name="connsiteX4" fmla="*/ 125676 w 9144000"/>
              <a:gd name="connsiteY4" fmla="*/ 155154 h 2584835"/>
              <a:gd name="connsiteX0" fmla="*/ 0 w 9144000"/>
              <a:gd name="connsiteY0" fmla="*/ 16477 h 2584835"/>
              <a:gd name="connsiteX1" fmla="*/ 9144000 w 9144000"/>
              <a:gd name="connsiteY1" fmla="*/ 0 h 2584835"/>
              <a:gd name="connsiteX2" fmla="*/ 9144000 w 9144000"/>
              <a:gd name="connsiteY2" fmla="*/ 1630411 h 2584835"/>
              <a:gd name="connsiteX3" fmla="*/ 0 w 9144000"/>
              <a:gd name="connsiteY3" fmla="*/ 2584835 h 2584835"/>
              <a:gd name="connsiteX4" fmla="*/ 0 w 9144000"/>
              <a:gd name="connsiteY4" fmla="*/ 16477 h 2584835"/>
              <a:gd name="connsiteX0" fmla="*/ 0 w 9148334"/>
              <a:gd name="connsiteY0" fmla="*/ 12143 h 2584835"/>
              <a:gd name="connsiteX1" fmla="*/ 9148334 w 9148334"/>
              <a:gd name="connsiteY1" fmla="*/ 0 h 2584835"/>
              <a:gd name="connsiteX2" fmla="*/ 9148334 w 9148334"/>
              <a:gd name="connsiteY2" fmla="*/ 1630411 h 2584835"/>
              <a:gd name="connsiteX3" fmla="*/ 4334 w 9148334"/>
              <a:gd name="connsiteY3" fmla="*/ 2584835 h 2584835"/>
              <a:gd name="connsiteX4" fmla="*/ 0 w 9148334"/>
              <a:gd name="connsiteY4" fmla="*/ 12143 h 2584835"/>
              <a:gd name="connsiteX0" fmla="*/ 0 w 9148334"/>
              <a:gd name="connsiteY0" fmla="*/ 12143 h 2584835"/>
              <a:gd name="connsiteX1" fmla="*/ 9148334 w 9148334"/>
              <a:gd name="connsiteY1" fmla="*/ 0 h 2584835"/>
              <a:gd name="connsiteX2" fmla="*/ 9148334 w 9148334"/>
              <a:gd name="connsiteY2" fmla="*/ 1638826 h 2584835"/>
              <a:gd name="connsiteX3" fmla="*/ 4334 w 9148334"/>
              <a:gd name="connsiteY3" fmla="*/ 2584835 h 2584835"/>
              <a:gd name="connsiteX4" fmla="*/ 0 w 9148334"/>
              <a:gd name="connsiteY4" fmla="*/ 12143 h 2584835"/>
              <a:gd name="connsiteX0" fmla="*/ 0 w 9148334"/>
              <a:gd name="connsiteY0" fmla="*/ 12143 h 2582030"/>
              <a:gd name="connsiteX1" fmla="*/ 9148334 w 9148334"/>
              <a:gd name="connsiteY1" fmla="*/ 0 h 2582030"/>
              <a:gd name="connsiteX2" fmla="*/ 9148334 w 9148334"/>
              <a:gd name="connsiteY2" fmla="*/ 1638826 h 2582030"/>
              <a:gd name="connsiteX3" fmla="*/ 1529 w 9148334"/>
              <a:gd name="connsiteY3" fmla="*/ 2582030 h 2582030"/>
              <a:gd name="connsiteX4" fmla="*/ 0 w 9148334"/>
              <a:gd name="connsiteY4" fmla="*/ 12143 h 2582030"/>
              <a:gd name="connsiteX0" fmla="*/ 5476 w 9146977"/>
              <a:gd name="connsiteY0" fmla="*/ 5310 h 2582030"/>
              <a:gd name="connsiteX1" fmla="*/ 9146977 w 9146977"/>
              <a:gd name="connsiteY1" fmla="*/ 0 h 2582030"/>
              <a:gd name="connsiteX2" fmla="*/ 9146977 w 9146977"/>
              <a:gd name="connsiteY2" fmla="*/ 1638826 h 2582030"/>
              <a:gd name="connsiteX3" fmla="*/ 172 w 9146977"/>
              <a:gd name="connsiteY3" fmla="*/ 2582030 h 2582030"/>
              <a:gd name="connsiteX4" fmla="*/ 5476 w 9146977"/>
              <a:gd name="connsiteY4" fmla="*/ 5310 h 2582030"/>
              <a:gd name="connsiteX0" fmla="*/ 2367 w 9147070"/>
              <a:gd name="connsiteY0" fmla="*/ 2109 h 2582030"/>
              <a:gd name="connsiteX1" fmla="*/ 9147070 w 9147070"/>
              <a:gd name="connsiteY1" fmla="*/ 0 h 2582030"/>
              <a:gd name="connsiteX2" fmla="*/ 9147070 w 9147070"/>
              <a:gd name="connsiteY2" fmla="*/ 1638826 h 2582030"/>
              <a:gd name="connsiteX3" fmla="*/ 265 w 9147070"/>
              <a:gd name="connsiteY3" fmla="*/ 2582030 h 2582030"/>
              <a:gd name="connsiteX4" fmla="*/ 2367 w 9147070"/>
              <a:gd name="connsiteY4" fmla="*/ 2109 h 2582030"/>
              <a:gd name="connsiteX0" fmla="*/ 194191 w 9146813"/>
              <a:gd name="connsiteY0" fmla="*/ 162177 h 2582030"/>
              <a:gd name="connsiteX1" fmla="*/ 9146813 w 9146813"/>
              <a:gd name="connsiteY1" fmla="*/ 0 h 2582030"/>
              <a:gd name="connsiteX2" fmla="*/ 9146813 w 9146813"/>
              <a:gd name="connsiteY2" fmla="*/ 1638826 h 2582030"/>
              <a:gd name="connsiteX3" fmla="*/ 8 w 9146813"/>
              <a:gd name="connsiteY3" fmla="*/ 2582030 h 2582030"/>
              <a:gd name="connsiteX4" fmla="*/ 194191 w 9146813"/>
              <a:gd name="connsiteY4" fmla="*/ 162177 h 2582030"/>
              <a:gd name="connsiteX0" fmla="*/ 0 w 9147903"/>
              <a:gd name="connsiteY0" fmla="*/ 0 h 2583122"/>
              <a:gd name="connsiteX1" fmla="*/ 9147903 w 9147903"/>
              <a:gd name="connsiteY1" fmla="*/ 1092 h 2583122"/>
              <a:gd name="connsiteX2" fmla="*/ 9147903 w 9147903"/>
              <a:gd name="connsiteY2" fmla="*/ 1639918 h 2583122"/>
              <a:gd name="connsiteX3" fmla="*/ 1098 w 9147903"/>
              <a:gd name="connsiteY3" fmla="*/ 2583122 h 2583122"/>
              <a:gd name="connsiteX4" fmla="*/ 0 w 9147903"/>
              <a:gd name="connsiteY4" fmla="*/ 0 h 2583122"/>
              <a:gd name="connsiteX0" fmla="*/ 0 w 9147903"/>
              <a:gd name="connsiteY0" fmla="*/ 0 h 2583122"/>
              <a:gd name="connsiteX1" fmla="*/ 9147903 w 9147903"/>
              <a:gd name="connsiteY1" fmla="*/ 1092 h 2583122"/>
              <a:gd name="connsiteX2" fmla="*/ 9147903 w 9147903"/>
              <a:gd name="connsiteY2" fmla="*/ 1639918 h 2583122"/>
              <a:gd name="connsiteX3" fmla="*/ 1098 w 9147903"/>
              <a:gd name="connsiteY3" fmla="*/ 2583122 h 2583122"/>
              <a:gd name="connsiteX4" fmla="*/ 0 w 9147903"/>
              <a:gd name="connsiteY4" fmla="*/ 0 h 2583122"/>
              <a:gd name="connsiteX0" fmla="*/ 0 w 9151105"/>
              <a:gd name="connsiteY0" fmla="*/ 2109 h 2585231"/>
              <a:gd name="connsiteX1" fmla="*/ 9151105 w 9151105"/>
              <a:gd name="connsiteY1" fmla="*/ 0 h 2585231"/>
              <a:gd name="connsiteX2" fmla="*/ 9147903 w 9151105"/>
              <a:gd name="connsiteY2" fmla="*/ 1642027 h 2585231"/>
              <a:gd name="connsiteX3" fmla="*/ 1098 w 9151105"/>
              <a:gd name="connsiteY3" fmla="*/ 2585231 h 2585231"/>
              <a:gd name="connsiteX4" fmla="*/ 0 w 9151105"/>
              <a:gd name="connsiteY4" fmla="*/ 2109 h 2585231"/>
              <a:gd name="connsiteX0" fmla="*/ 0 w 9154306"/>
              <a:gd name="connsiteY0" fmla="*/ 2109 h 2585231"/>
              <a:gd name="connsiteX1" fmla="*/ 9151105 w 9154306"/>
              <a:gd name="connsiteY1" fmla="*/ 0 h 2585231"/>
              <a:gd name="connsiteX2" fmla="*/ 9154306 w 9154306"/>
              <a:gd name="connsiteY2" fmla="*/ 1642027 h 2585231"/>
              <a:gd name="connsiteX3" fmla="*/ 1098 w 9154306"/>
              <a:gd name="connsiteY3" fmla="*/ 2585231 h 2585231"/>
              <a:gd name="connsiteX4" fmla="*/ 0 w 9154306"/>
              <a:gd name="connsiteY4" fmla="*/ 2109 h 2585231"/>
              <a:gd name="connsiteX0" fmla="*/ 0 w 9154306"/>
              <a:gd name="connsiteY0" fmla="*/ 0 h 2583122"/>
              <a:gd name="connsiteX1" fmla="*/ 9093481 w 9154306"/>
              <a:gd name="connsiteY1" fmla="*/ 36307 h 2583122"/>
              <a:gd name="connsiteX2" fmla="*/ 9154306 w 9154306"/>
              <a:gd name="connsiteY2" fmla="*/ 1639918 h 2583122"/>
              <a:gd name="connsiteX3" fmla="*/ 1098 w 9154306"/>
              <a:gd name="connsiteY3" fmla="*/ 2583122 h 2583122"/>
              <a:gd name="connsiteX4" fmla="*/ 0 w 9154306"/>
              <a:gd name="connsiteY4" fmla="*/ 0 h 2583122"/>
              <a:gd name="connsiteX0" fmla="*/ 0 w 9157508"/>
              <a:gd name="connsiteY0" fmla="*/ 0 h 2583122"/>
              <a:gd name="connsiteX1" fmla="*/ 9157508 w 9157508"/>
              <a:gd name="connsiteY1" fmla="*/ 1092 h 2583122"/>
              <a:gd name="connsiteX2" fmla="*/ 9154306 w 9157508"/>
              <a:gd name="connsiteY2" fmla="*/ 1639918 h 2583122"/>
              <a:gd name="connsiteX3" fmla="*/ 1098 w 9157508"/>
              <a:gd name="connsiteY3" fmla="*/ 2583122 h 2583122"/>
              <a:gd name="connsiteX4" fmla="*/ 0 w 9157508"/>
              <a:gd name="connsiteY4" fmla="*/ 0 h 2583122"/>
              <a:gd name="connsiteX0" fmla="*/ 0 w 9157508"/>
              <a:gd name="connsiteY0" fmla="*/ 0 h 2583122"/>
              <a:gd name="connsiteX1" fmla="*/ 9157508 w 9157508"/>
              <a:gd name="connsiteY1" fmla="*/ 1092 h 2583122"/>
              <a:gd name="connsiteX2" fmla="*/ 9154306 w 9157508"/>
              <a:gd name="connsiteY2" fmla="*/ 1639918 h 2583122"/>
              <a:gd name="connsiteX3" fmla="*/ 1098 w 9157508"/>
              <a:gd name="connsiteY3" fmla="*/ 2583122 h 2583122"/>
              <a:gd name="connsiteX4" fmla="*/ 0 w 9157508"/>
              <a:gd name="connsiteY4" fmla="*/ 0 h 2583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7508" h="2583122">
                <a:moveTo>
                  <a:pt x="0" y="0"/>
                </a:moveTo>
                <a:lnTo>
                  <a:pt x="9157508" y="1092"/>
                </a:lnTo>
                <a:cubicBezTo>
                  <a:pt x="9155907" y="820505"/>
                  <a:pt x="9154306" y="824712"/>
                  <a:pt x="9154306" y="1639918"/>
                </a:cubicBezTo>
                <a:lnTo>
                  <a:pt x="1098" y="2583122"/>
                </a:lnTo>
                <a:cubicBezTo>
                  <a:pt x="-347" y="1725558"/>
                  <a:pt x="549" y="1291561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3" name="Right Triangle 12"/>
          <p:cNvSpPr/>
          <p:nvPr userDrawn="1"/>
        </p:nvSpPr>
        <p:spPr>
          <a:xfrm flipH="1">
            <a:off x="2684683" y="4094788"/>
            <a:ext cx="6462280" cy="1048712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pic>
        <p:nvPicPr>
          <p:cNvPr id="9" name="Picture 15" descr="Sabre-Logo-reg-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9664" y="4448964"/>
            <a:ext cx="1417320" cy="497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347473" y="466343"/>
            <a:ext cx="5923153" cy="955098"/>
          </a:xfrm>
        </p:spPr>
        <p:txBody>
          <a:bodyPr/>
          <a:lstStyle>
            <a:lvl1pPr>
              <a:lnSpc>
                <a:spcPct val="80000"/>
              </a:lnSpc>
              <a:defRPr sz="2400" b="1" spc="-2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47663" y="1565808"/>
            <a:ext cx="5922963" cy="187930"/>
          </a:xfrm>
        </p:spPr>
        <p:txBody>
          <a:bodyPr/>
          <a:lstStyle>
            <a:lvl1pPr marL="0" indent="0">
              <a:buNone/>
              <a:defRPr sz="1600" b="1" spc="-20" baseline="0">
                <a:solidFill>
                  <a:schemeClr val="bg1">
                    <a:lumMod val="50000"/>
                  </a:schemeClr>
                </a:solidFill>
              </a:defRPr>
            </a:lvl1pPr>
            <a:lvl2pPr marL="274320" indent="0">
              <a:buNone/>
              <a:defRPr sz="1600" b="1">
                <a:solidFill>
                  <a:schemeClr val="bg1">
                    <a:lumMod val="50000"/>
                  </a:schemeClr>
                </a:solidFill>
              </a:defRPr>
            </a:lvl2pPr>
            <a:lvl3pPr marL="594360" indent="0">
              <a:buNone/>
              <a:defRPr sz="1600" b="1">
                <a:solidFill>
                  <a:schemeClr val="bg1">
                    <a:lumMod val="50000"/>
                  </a:schemeClr>
                </a:solidFill>
              </a:defRPr>
            </a:lvl3pPr>
            <a:lvl4pPr marL="914400" indent="0">
              <a:buNone/>
              <a:defRPr sz="1600" b="1">
                <a:solidFill>
                  <a:schemeClr val="bg1">
                    <a:lumMod val="50000"/>
                  </a:schemeClr>
                </a:solidFill>
              </a:defRPr>
            </a:lvl4pPr>
            <a:lvl5pPr marL="1280160" indent="0">
              <a:buNone/>
              <a:defRPr sz="1600" b="1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347663" y="1804643"/>
            <a:ext cx="5922963" cy="187930"/>
          </a:xfrm>
        </p:spPr>
        <p:txBody>
          <a:bodyPr/>
          <a:lstStyle>
            <a:lvl1pPr marL="0" indent="0">
              <a:buNone/>
              <a:defRPr sz="1400" b="0" spc="-20" baseline="0">
                <a:solidFill>
                  <a:schemeClr val="bg1">
                    <a:lumMod val="50000"/>
                  </a:schemeClr>
                </a:solidFill>
              </a:defRPr>
            </a:lvl1pPr>
            <a:lvl2pPr marL="274320" indent="0">
              <a:buNone/>
              <a:defRPr sz="1600" b="1">
                <a:solidFill>
                  <a:schemeClr val="bg1">
                    <a:lumMod val="50000"/>
                  </a:schemeClr>
                </a:solidFill>
              </a:defRPr>
            </a:lvl2pPr>
            <a:lvl3pPr marL="594360" indent="0">
              <a:buNone/>
              <a:defRPr sz="1600" b="1">
                <a:solidFill>
                  <a:schemeClr val="bg1">
                    <a:lumMod val="50000"/>
                  </a:schemeClr>
                </a:solidFill>
              </a:defRPr>
            </a:lvl3pPr>
            <a:lvl4pPr marL="914400" indent="0">
              <a:buNone/>
              <a:defRPr sz="1600" b="1">
                <a:solidFill>
                  <a:schemeClr val="bg1">
                    <a:lumMod val="50000"/>
                  </a:schemeClr>
                </a:solidFill>
              </a:defRPr>
            </a:lvl4pPr>
            <a:lvl5pPr marL="1280160" indent="0">
              <a:buNone/>
              <a:defRPr sz="1600" b="1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Job Title</a:t>
            </a:r>
          </a:p>
        </p:txBody>
      </p:sp>
      <p:sp>
        <p:nvSpPr>
          <p:cNvPr id="17" name="Freeform 16"/>
          <p:cNvSpPr/>
          <p:nvPr userDrawn="1"/>
        </p:nvSpPr>
        <p:spPr>
          <a:xfrm>
            <a:off x="2577" y="1632326"/>
            <a:ext cx="9144540" cy="1538410"/>
          </a:xfrm>
          <a:custGeom>
            <a:avLst/>
            <a:gdLst>
              <a:gd name="connsiteX0" fmla="*/ 0 w 9151684"/>
              <a:gd name="connsiteY0" fmla="*/ 929768 h 1536807"/>
              <a:gd name="connsiteX1" fmla="*/ 0 w 9151684"/>
              <a:gd name="connsiteY1" fmla="*/ 1536807 h 1536807"/>
              <a:gd name="connsiteX2" fmla="*/ 9151684 w 9151684"/>
              <a:gd name="connsiteY2" fmla="*/ 53788 h 1536807"/>
              <a:gd name="connsiteX3" fmla="*/ 9151684 w 9151684"/>
              <a:gd name="connsiteY3" fmla="*/ 0 h 1536807"/>
              <a:gd name="connsiteX4" fmla="*/ 0 w 9151684"/>
              <a:gd name="connsiteY4" fmla="*/ 929768 h 1536807"/>
              <a:gd name="connsiteX0" fmla="*/ 0 w 9151684"/>
              <a:gd name="connsiteY0" fmla="*/ 929768 h 1462110"/>
              <a:gd name="connsiteX1" fmla="*/ 108183 w 9151684"/>
              <a:gd name="connsiteY1" fmla="*/ 1462110 h 1462110"/>
              <a:gd name="connsiteX2" fmla="*/ 9151684 w 9151684"/>
              <a:gd name="connsiteY2" fmla="*/ 53788 h 1462110"/>
              <a:gd name="connsiteX3" fmla="*/ 9151684 w 9151684"/>
              <a:gd name="connsiteY3" fmla="*/ 0 h 1462110"/>
              <a:gd name="connsiteX4" fmla="*/ 0 w 9151684"/>
              <a:gd name="connsiteY4" fmla="*/ 929768 h 1462110"/>
              <a:gd name="connsiteX0" fmla="*/ 0 w 9151684"/>
              <a:gd name="connsiteY0" fmla="*/ 929768 h 1526504"/>
              <a:gd name="connsiteX1" fmla="*/ 0 w 9151684"/>
              <a:gd name="connsiteY1" fmla="*/ 1526504 h 1526504"/>
              <a:gd name="connsiteX2" fmla="*/ 9151684 w 9151684"/>
              <a:gd name="connsiteY2" fmla="*/ 53788 h 1526504"/>
              <a:gd name="connsiteX3" fmla="*/ 9151684 w 9151684"/>
              <a:gd name="connsiteY3" fmla="*/ 0 h 1526504"/>
              <a:gd name="connsiteX4" fmla="*/ 0 w 9151684"/>
              <a:gd name="connsiteY4" fmla="*/ 929768 h 1526504"/>
              <a:gd name="connsiteX0" fmla="*/ 0 w 9151684"/>
              <a:gd name="connsiteY0" fmla="*/ 941674 h 1538410"/>
              <a:gd name="connsiteX1" fmla="*/ 0 w 9151684"/>
              <a:gd name="connsiteY1" fmla="*/ 1538410 h 1538410"/>
              <a:gd name="connsiteX2" fmla="*/ 9151684 w 9151684"/>
              <a:gd name="connsiteY2" fmla="*/ 65694 h 1538410"/>
              <a:gd name="connsiteX3" fmla="*/ 9144540 w 9151684"/>
              <a:gd name="connsiteY3" fmla="*/ 0 h 1538410"/>
              <a:gd name="connsiteX4" fmla="*/ 0 w 9151684"/>
              <a:gd name="connsiteY4" fmla="*/ 941674 h 1538410"/>
              <a:gd name="connsiteX0" fmla="*/ 0 w 9144540"/>
              <a:gd name="connsiteY0" fmla="*/ 941674 h 1538410"/>
              <a:gd name="connsiteX1" fmla="*/ 0 w 9144540"/>
              <a:gd name="connsiteY1" fmla="*/ 1538410 h 1538410"/>
              <a:gd name="connsiteX2" fmla="*/ 9118347 w 9144540"/>
              <a:gd name="connsiteY2" fmla="*/ 32356 h 1538410"/>
              <a:gd name="connsiteX3" fmla="*/ 9144540 w 9144540"/>
              <a:gd name="connsiteY3" fmla="*/ 0 h 1538410"/>
              <a:gd name="connsiteX4" fmla="*/ 0 w 9144540"/>
              <a:gd name="connsiteY4" fmla="*/ 941674 h 1538410"/>
              <a:gd name="connsiteX0" fmla="*/ 0 w 9144540"/>
              <a:gd name="connsiteY0" fmla="*/ 941674 h 1538410"/>
              <a:gd name="connsiteX1" fmla="*/ 0 w 9144540"/>
              <a:gd name="connsiteY1" fmla="*/ 1538410 h 1538410"/>
              <a:gd name="connsiteX2" fmla="*/ 9144540 w 9144540"/>
              <a:gd name="connsiteY2" fmla="*/ 56169 h 1538410"/>
              <a:gd name="connsiteX3" fmla="*/ 9144540 w 9144540"/>
              <a:gd name="connsiteY3" fmla="*/ 0 h 1538410"/>
              <a:gd name="connsiteX4" fmla="*/ 0 w 9144540"/>
              <a:gd name="connsiteY4" fmla="*/ 941674 h 1538410"/>
              <a:gd name="connsiteX0" fmla="*/ 0 w 9144540"/>
              <a:gd name="connsiteY0" fmla="*/ 941674 h 1538410"/>
              <a:gd name="connsiteX1" fmla="*/ 0 w 9144540"/>
              <a:gd name="connsiteY1" fmla="*/ 1538410 h 1538410"/>
              <a:gd name="connsiteX2" fmla="*/ 9123109 w 9144540"/>
              <a:gd name="connsiteY2" fmla="*/ 34737 h 1538410"/>
              <a:gd name="connsiteX3" fmla="*/ 9144540 w 9144540"/>
              <a:gd name="connsiteY3" fmla="*/ 0 h 1538410"/>
              <a:gd name="connsiteX4" fmla="*/ 0 w 9144540"/>
              <a:gd name="connsiteY4" fmla="*/ 941674 h 1538410"/>
              <a:gd name="connsiteX0" fmla="*/ 0 w 9144540"/>
              <a:gd name="connsiteY0" fmla="*/ 941674 h 1538410"/>
              <a:gd name="connsiteX1" fmla="*/ 0 w 9144540"/>
              <a:gd name="connsiteY1" fmla="*/ 1538410 h 1538410"/>
              <a:gd name="connsiteX2" fmla="*/ 9142159 w 9144540"/>
              <a:gd name="connsiteY2" fmla="*/ 63312 h 1538410"/>
              <a:gd name="connsiteX3" fmla="*/ 9144540 w 9144540"/>
              <a:gd name="connsiteY3" fmla="*/ 0 h 1538410"/>
              <a:gd name="connsiteX4" fmla="*/ 0 w 9144540"/>
              <a:gd name="connsiteY4" fmla="*/ 941674 h 1538410"/>
              <a:gd name="connsiteX0" fmla="*/ 0 w 9144540"/>
              <a:gd name="connsiteY0" fmla="*/ 941674 h 1538410"/>
              <a:gd name="connsiteX1" fmla="*/ 0 w 9144540"/>
              <a:gd name="connsiteY1" fmla="*/ 1538410 h 1538410"/>
              <a:gd name="connsiteX2" fmla="*/ 9142159 w 9144540"/>
              <a:gd name="connsiteY2" fmla="*/ 63312 h 1538410"/>
              <a:gd name="connsiteX3" fmla="*/ 9144540 w 9144540"/>
              <a:gd name="connsiteY3" fmla="*/ 0 h 1538410"/>
              <a:gd name="connsiteX4" fmla="*/ 0 w 9144540"/>
              <a:gd name="connsiteY4" fmla="*/ 941674 h 1538410"/>
              <a:gd name="connsiteX0" fmla="*/ 0 w 9144540"/>
              <a:gd name="connsiteY0" fmla="*/ 941674 h 1538410"/>
              <a:gd name="connsiteX1" fmla="*/ 0 w 9144540"/>
              <a:gd name="connsiteY1" fmla="*/ 1538410 h 1538410"/>
              <a:gd name="connsiteX2" fmla="*/ 9142159 w 9144540"/>
              <a:gd name="connsiteY2" fmla="*/ 63312 h 1538410"/>
              <a:gd name="connsiteX3" fmla="*/ 9144540 w 9144540"/>
              <a:gd name="connsiteY3" fmla="*/ 0 h 1538410"/>
              <a:gd name="connsiteX4" fmla="*/ 0 w 9144540"/>
              <a:gd name="connsiteY4" fmla="*/ 941674 h 1538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540" h="1538410">
                <a:moveTo>
                  <a:pt x="0" y="941674"/>
                </a:moveTo>
                <a:lnTo>
                  <a:pt x="0" y="1538410"/>
                </a:lnTo>
                <a:lnTo>
                  <a:pt x="9142159" y="63312"/>
                </a:lnTo>
                <a:cubicBezTo>
                  <a:pt x="9143349" y="31656"/>
                  <a:pt x="9143349" y="31656"/>
                  <a:pt x="9144540" y="0"/>
                </a:cubicBezTo>
                <a:lnTo>
                  <a:pt x="0" y="941674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835285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 - Gene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040235"/>
            <a:ext cx="9144000" cy="4103265"/>
          </a:xfrm>
          <a:prstGeom prst="rect">
            <a:avLst/>
          </a:prstGeom>
        </p:spPr>
      </p:pic>
      <p:sp>
        <p:nvSpPr>
          <p:cNvPr id="6" name="Rectangle 1"/>
          <p:cNvSpPr/>
          <p:nvPr userDrawn="1"/>
        </p:nvSpPr>
        <p:spPr>
          <a:xfrm>
            <a:off x="431" y="-1091"/>
            <a:ext cx="9145655" cy="2579778"/>
          </a:xfrm>
          <a:custGeom>
            <a:avLst/>
            <a:gdLst>
              <a:gd name="connsiteX0" fmla="*/ 0 w 9144000"/>
              <a:gd name="connsiteY0" fmla="*/ 0 h 2832485"/>
              <a:gd name="connsiteX1" fmla="*/ 9144000 w 9144000"/>
              <a:gd name="connsiteY1" fmla="*/ 0 h 2832485"/>
              <a:gd name="connsiteX2" fmla="*/ 9144000 w 9144000"/>
              <a:gd name="connsiteY2" fmla="*/ 2832485 h 2832485"/>
              <a:gd name="connsiteX3" fmla="*/ 0 w 9144000"/>
              <a:gd name="connsiteY3" fmla="*/ 2832485 h 2832485"/>
              <a:gd name="connsiteX4" fmla="*/ 0 w 9144000"/>
              <a:gd name="connsiteY4" fmla="*/ 0 h 2832485"/>
              <a:gd name="connsiteX0" fmla="*/ 0 w 9144000"/>
              <a:gd name="connsiteY0" fmla="*/ 0 h 2832485"/>
              <a:gd name="connsiteX1" fmla="*/ 9144000 w 9144000"/>
              <a:gd name="connsiteY1" fmla="*/ 0 h 2832485"/>
              <a:gd name="connsiteX2" fmla="*/ 9136303 w 9144000"/>
              <a:gd name="connsiteY2" fmla="*/ 1716424 h 2832485"/>
              <a:gd name="connsiteX3" fmla="*/ 0 w 9144000"/>
              <a:gd name="connsiteY3" fmla="*/ 2832485 h 2832485"/>
              <a:gd name="connsiteX4" fmla="*/ 0 w 9144000"/>
              <a:gd name="connsiteY4" fmla="*/ 0 h 2832485"/>
              <a:gd name="connsiteX0" fmla="*/ 0 w 9144740"/>
              <a:gd name="connsiteY0" fmla="*/ 0 h 2832485"/>
              <a:gd name="connsiteX1" fmla="*/ 9144000 w 9144740"/>
              <a:gd name="connsiteY1" fmla="*/ 0 h 2832485"/>
              <a:gd name="connsiteX2" fmla="*/ 9144000 w 9144740"/>
              <a:gd name="connsiteY2" fmla="*/ 1878061 h 2832485"/>
              <a:gd name="connsiteX3" fmla="*/ 0 w 9144740"/>
              <a:gd name="connsiteY3" fmla="*/ 2832485 h 2832485"/>
              <a:gd name="connsiteX4" fmla="*/ 0 w 9144740"/>
              <a:gd name="connsiteY4" fmla="*/ 0 h 2832485"/>
              <a:gd name="connsiteX0" fmla="*/ 76200 w 9144740"/>
              <a:gd name="connsiteY0" fmla="*/ 323850 h 2832485"/>
              <a:gd name="connsiteX1" fmla="*/ 9144000 w 9144740"/>
              <a:gd name="connsiteY1" fmla="*/ 0 h 2832485"/>
              <a:gd name="connsiteX2" fmla="*/ 9144000 w 9144740"/>
              <a:gd name="connsiteY2" fmla="*/ 1878061 h 2832485"/>
              <a:gd name="connsiteX3" fmla="*/ 0 w 9144740"/>
              <a:gd name="connsiteY3" fmla="*/ 2832485 h 2832485"/>
              <a:gd name="connsiteX4" fmla="*/ 76200 w 9144740"/>
              <a:gd name="connsiteY4" fmla="*/ 323850 h 2832485"/>
              <a:gd name="connsiteX0" fmla="*/ 0 w 9144740"/>
              <a:gd name="connsiteY0" fmla="*/ 238125 h 2832485"/>
              <a:gd name="connsiteX1" fmla="*/ 9144000 w 9144740"/>
              <a:gd name="connsiteY1" fmla="*/ 0 h 2832485"/>
              <a:gd name="connsiteX2" fmla="*/ 9144000 w 9144740"/>
              <a:gd name="connsiteY2" fmla="*/ 1878061 h 2832485"/>
              <a:gd name="connsiteX3" fmla="*/ 0 w 9144740"/>
              <a:gd name="connsiteY3" fmla="*/ 2832485 h 2832485"/>
              <a:gd name="connsiteX4" fmla="*/ 0 w 9144740"/>
              <a:gd name="connsiteY4" fmla="*/ 238125 h 2832485"/>
              <a:gd name="connsiteX0" fmla="*/ 0 w 9144740"/>
              <a:gd name="connsiteY0" fmla="*/ 238125 h 2832485"/>
              <a:gd name="connsiteX1" fmla="*/ 9144000 w 9144740"/>
              <a:gd name="connsiteY1" fmla="*/ 0 h 2832485"/>
              <a:gd name="connsiteX2" fmla="*/ 9144000 w 9144740"/>
              <a:gd name="connsiteY2" fmla="*/ 1878061 h 2832485"/>
              <a:gd name="connsiteX3" fmla="*/ 0 w 9144740"/>
              <a:gd name="connsiteY3" fmla="*/ 2832485 h 2832485"/>
              <a:gd name="connsiteX4" fmla="*/ 0 w 9144740"/>
              <a:gd name="connsiteY4" fmla="*/ 238125 h 2832485"/>
              <a:gd name="connsiteX0" fmla="*/ 0 w 9144740"/>
              <a:gd name="connsiteY0" fmla="*/ 238125 h 2832485"/>
              <a:gd name="connsiteX1" fmla="*/ 9144000 w 9144740"/>
              <a:gd name="connsiteY1" fmla="*/ 0 h 2832485"/>
              <a:gd name="connsiteX2" fmla="*/ 9144000 w 9144740"/>
              <a:gd name="connsiteY2" fmla="*/ 1878061 h 2832485"/>
              <a:gd name="connsiteX3" fmla="*/ 0 w 9144740"/>
              <a:gd name="connsiteY3" fmla="*/ 2832485 h 2832485"/>
              <a:gd name="connsiteX4" fmla="*/ 0 w 9144740"/>
              <a:gd name="connsiteY4" fmla="*/ 238125 h 2832485"/>
              <a:gd name="connsiteX0" fmla="*/ 0 w 9144077"/>
              <a:gd name="connsiteY0" fmla="*/ 0 h 2594360"/>
              <a:gd name="connsiteX1" fmla="*/ 9086850 w 9144077"/>
              <a:gd name="connsiteY1" fmla="*/ 419100 h 2594360"/>
              <a:gd name="connsiteX2" fmla="*/ 9144000 w 9144077"/>
              <a:gd name="connsiteY2" fmla="*/ 1639936 h 2594360"/>
              <a:gd name="connsiteX3" fmla="*/ 0 w 9144077"/>
              <a:gd name="connsiteY3" fmla="*/ 2594360 h 2594360"/>
              <a:gd name="connsiteX4" fmla="*/ 0 w 9144077"/>
              <a:gd name="connsiteY4" fmla="*/ 0 h 2594360"/>
              <a:gd name="connsiteX0" fmla="*/ 0 w 9144740"/>
              <a:gd name="connsiteY0" fmla="*/ 0 h 2594360"/>
              <a:gd name="connsiteX1" fmla="*/ 9144000 w 9144740"/>
              <a:gd name="connsiteY1" fmla="*/ 9525 h 2594360"/>
              <a:gd name="connsiteX2" fmla="*/ 9144000 w 9144740"/>
              <a:gd name="connsiteY2" fmla="*/ 1639936 h 2594360"/>
              <a:gd name="connsiteX3" fmla="*/ 0 w 9144740"/>
              <a:gd name="connsiteY3" fmla="*/ 2594360 h 2594360"/>
              <a:gd name="connsiteX4" fmla="*/ 0 w 9144740"/>
              <a:gd name="connsiteY4" fmla="*/ 0 h 2594360"/>
              <a:gd name="connsiteX0" fmla="*/ 0 w 9144000"/>
              <a:gd name="connsiteY0" fmla="*/ 0 h 2594360"/>
              <a:gd name="connsiteX1" fmla="*/ 9144000 w 9144000"/>
              <a:gd name="connsiteY1" fmla="*/ 9525 h 2594360"/>
              <a:gd name="connsiteX2" fmla="*/ 9144000 w 9144000"/>
              <a:gd name="connsiteY2" fmla="*/ 1639936 h 2594360"/>
              <a:gd name="connsiteX3" fmla="*/ 0 w 9144000"/>
              <a:gd name="connsiteY3" fmla="*/ 2594360 h 2594360"/>
              <a:gd name="connsiteX4" fmla="*/ 0 w 9144000"/>
              <a:gd name="connsiteY4" fmla="*/ 0 h 2594360"/>
              <a:gd name="connsiteX0" fmla="*/ 125676 w 9144000"/>
              <a:gd name="connsiteY0" fmla="*/ 155154 h 2584835"/>
              <a:gd name="connsiteX1" fmla="*/ 9144000 w 9144000"/>
              <a:gd name="connsiteY1" fmla="*/ 0 h 2584835"/>
              <a:gd name="connsiteX2" fmla="*/ 9144000 w 9144000"/>
              <a:gd name="connsiteY2" fmla="*/ 1630411 h 2584835"/>
              <a:gd name="connsiteX3" fmla="*/ 0 w 9144000"/>
              <a:gd name="connsiteY3" fmla="*/ 2584835 h 2584835"/>
              <a:gd name="connsiteX4" fmla="*/ 125676 w 9144000"/>
              <a:gd name="connsiteY4" fmla="*/ 155154 h 2584835"/>
              <a:gd name="connsiteX0" fmla="*/ 0 w 9144000"/>
              <a:gd name="connsiteY0" fmla="*/ 16477 h 2584835"/>
              <a:gd name="connsiteX1" fmla="*/ 9144000 w 9144000"/>
              <a:gd name="connsiteY1" fmla="*/ 0 h 2584835"/>
              <a:gd name="connsiteX2" fmla="*/ 9144000 w 9144000"/>
              <a:gd name="connsiteY2" fmla="*/ 1630411 h 2584835"/>
              <a:gd name="connsiteX3" fmla="*/ 0 w 9144000"/>
              <a:gd name="connsiteY3" fmla="*/ 2584835 h 2584835"/>
              <a:gd name="connsiteX4" fmla="*/ 0 w 9144000"/>
              <a:gd name="connsiteY4" fmla="*/ 16477 h 2584835"/>
              <a:gd name="connsiteX0" fmla="*/ 0 w 9148334"/>
              <a:gd name="connsiteY0" fmla="*/ 12143 h 2584835"/>
              <a:gd name="connsiteX1" fmla="*/ 9148334 w 9148334"/>
              <a:gd name="connsiteY1" fmla="*/ 0 h 2584835"/>
              <a:gd name="connsiteX2" fmla="*/ 9148334 w 9148334"/>
              <a:gd name="connsiteY2" fmla="*/ 1630411 h 2584835"/>
              <a:gd name="connsiteX3" fmla="*/ 4334 w 9148334"/>
              <a:gd name="connsiteY3" fmla="*/ 2584835 h 2584835"/>
              <a:gd name="connsiteX4" fmla="*/ 0 w 9148334"/>
              <a:gd name="connsiteY4" fmla="*/ 12143 h 2584835"/>
              <a:gd name="connsiteX0" fmla="*/ 0 w 9148334"/>
              <a:gd name="connsiteY0" fmla="*/ 12143 h 2584835"/>
              <a:gd name="connsiteX1" fmla="*/ 9148334 w 9148334"/>
              <a:gd name="connsiteY1" fmla="*/ 0 h 2584835"/>
              <a:gd name="connsiteX2" fmla="*/ 9148334 w 9148334"/>
              <a:gd name="connsiteY2" fmla="*/ 1638826 h 2584835"/>
              <a:gd name="connsiteX3" fmla="*/ 4334 w 9148334"/>
              <a:gd name="connsiteY3" fmla="*/ 2584835 h 2584835"/>
              <a:gd name="connsiteX4" fmla="*/ 0 w 9148334"/>
              <a:gd name="connsiteY4" fmla="*/ 12143 h 2584835"/>
              <a:gd name="connsiteX0" fmla="*/ 0 w 9148334"/>
              <a:gd name="connsiteY0" fmla="*/ 12143 h 2582030"/>
              <a:gd name="connsiteX1" fmla="*/ 9148334 w 9148334"/>
              <a:gd name="connsiteY1" fmla="*/ 0 h 2582030"/>
              <a:gd name="connsiteX2" fmla="*/ 9148334 w 9148334"/>
              <a:gd name="connsiteY2" fmla="*/ 1638826 h 2582030"/>
              <a:gd name="connsiteX3" fmla="*/ 1529 w 9148334"/>
              <a:gd name="connsiteY3" fmla="*/ 2582030 h 2582030"/>
              <a:gd name="connsiteX4" fmla="*/ 0 w 9148334"/>
              <a:gd name="connsiteY4" fmla="*/ 12143 h 2582030"/>
              <a:gd name="connsiteX0" fmla="*/ 5476 w 9146977"/>
              <a:gd name="connsiteY0" fmla="*/ 5310 h 2582030"/>
              <a:gd name="connsiteX1" fmla="*/ 9146977 w 9146977"/>
              <a:gd name="connsiteY1" fmla="*/ 0 h 2582030"/>
              <a:gd name="connsiteX2" fmla="*/ 9146977 w 9146977"/>
              <a:gd name="connsiteY2" fmla="*/ 1638826 h 2582030"/>
              <a:gd name="connsiteX3" fmla="*/ 172 w 9146977"/>
              <a:gd name="connsiteY3" fmla="*/ 2582030 h 2582030"/>
              <a:gd name="connsiteX4" fmla="*/ 5476 w 9146977"/>
              <a:gd name="connsiteY4" fmla="*/ 5310 h 2582030"/>
              <a:gd name="connsiteX0" fmla="*/ 2367 w 9147070"/>
              <a:gd name="connsiteY0" fmla="*/ 2109 h 2582030"/>
              <a:gd name="connsiteX1" fmla="*/ 9147070 w 9147070"/>
              <a:gd name="connsiteY1" fmla="*/ 0 h 2582030"/>
              <a:gd name="connsiteX2" fmla="*/ 9147070 w 9147070"/>
              <a:gd name="connsiteY2" fmla="*/ 1638826 h 2582030"/>
              <a:gd name="connsiteX3" fmla="*/ 265 w 9147070"/>
              <a:gd name="connsiteY3" fmla="*/ 2582030 h 2582030"/>
              <a:gd name="connsiteX4" fmla="*/ 2367 w 9147070"/>
              <a:gd name="connsiteY4" fmla="*/ 2109 h 2582030"/>
              <a:gd name="connsiteX0" fmla="*/ 194191 w 9146813"/>
              <a:gd name="connsiteY0" fmla="*/ 162177 h 2582030"/>
              <a:gd name="connsiteX1" fmla="*/ 9146813 w 9146813"/>
              <a:gd name="connsiteY1" fmla="*/ 0 h 2582030"/>
              <a:gd name="connsiteX2" fmla="*/ 9146813 w 9146813"/>
              <a:gd name="connsiteY2" fmla="*/ 1638826 h 2582030"/>
              <a:gd name="connsiteX3" fmla="*/ 8 w 9146813"/>
              <a:gd name="connsiteY3" fmla="*/ 2582030 h 2582030"/>
              <a:gd name="connsiteX4" fmla="*/ 194191 w 9146813"/>
              <a:gd name="connsiteY4" fmla="*/ 162177 h 2582030"/>
              <a:gd name="connsiteX0" fmla="*/ 0 w 9147903"/>
              <a:gd name="connsiteY0" fmla="*/ 0 h 2583122"/>
              <a:gd name="connsiteX1" fmla="*/ 9147903 w 9147903"/>
              <a:gd name="connsiteY1" fmla="*/ 1092 h 2583122"/>
              <a:gd name="connsiteX2" fmla="*/ 9147903 w 9147903"/>
              <a:gd name="connsiteY2" fmla="*/ 1639918 h 2583122"/>
              <a:gd name="connsiteX3" fmla="*/ 1098 w 9147903"/>
              <a:gd name="connsiteY3" fmla="*/ 2583122 h 2583122"/>
              <a:gd name="connsiteX4" fmla="*/ 0 w 9147903"/>
              <a:gd name="connsiteY4" fmla="*/ 0 h 2583122"/>
              <a:gd name="connsiteX0" fmla="*/ 0 w 9147903"/>
              <a:gd name="connsiteY0" fmla="*/ 0 h 2583122"/>
              <a:gd name="connsiteX1" fmla="*/ 9147903 w 9147903"/>
              <a:gd name="connsiteY1" fmla="*/ 1092 h 2583122"/>
              <a:gd name="connsiteX2" fmla="*/ 9147903 w 9147903"/>
              <a:gd name="connsiteY2" fmla="*/ 1639918 h 2583122"/>
              <a:gd name="connsiteX3" fmla="*/ 1098 w 9147903"/>
              <a:gd name="connsiteY3" fmla="*/ 2583122 h 2583122"/>
              <a:gd name="connsiteX4" fmla="*/ 0 w 9147903"/>
              <a:gd name="connsiteY4" fmla="*/ 0 h 2583122"/>
              <a:gd name="connsiteX0" fmla="*/ 0 w 9151105"/>
              <a:gd name="connsiteY0" fmla="*/ 2109 h 2585231"/>
              <a:gd name="connsiteX1" fmla="*/ 9151105 w 9151105"/>
              <a:gd name="connsiteY1" fmla="*/ 0 h 2585231"/>
              <a:gd name="connsiteX2" fmla="*/ 9147903 w 9151105"/>
              <a:gd name="connsiteY2" fmla="*/ 1642027 h 2585231"/>
              <a:gd name="connsiteX3" fmla="*/ 1098 w 9151105"/>
              <a:gd name="connsiteY3" fmla="*/ 2585231 h 2585231"/>
              <a:gd name="connsiteX4" fmla="*/ 0 w 9151105"/>
              <a:gd name="connsiteY4" fmla="*/ 2109 h 2585231"/>
              <a:gd name="connsiteX0" fmla="*/ 0 w 9154306"/>
              <a:gd name="connsiteY0" fmla="*/ 2109 h 2585231"/>
              <a:gd name="connsiteX1" fmla="*/ 9151105 w 9154306"/>
              <a:gd name="connsiteY1" fmla="*/ 0 h 2585231"/>
              <a:gd name="connsiteX2" fmla="*/ 9154306 w 9154306"/>
              <a:gd name="connsiteY2" fmla="*/ 1642027 h 2585231"/>
              <a:gd name="connsiteX3" fmla="*/ 1098 w 9154306"/>
              <a:gd name="connsiteY3" fmla="*/ 2585231 h 2585231"/>
              <a:gd name="connsiteX4" fmla="*/ 0 w 9154306"/>
              <a:gd name="connsiteY4" fmla="*/ 2109 h 2585231"/>
              <a:gd name="connsiteX0" fmla="*/ 0 w 9154306"/>
              <a:gd name="connsiteY0" fmla="*/ 0 h 2583122"/>
              <a:gd name="connsiteX1" fmla="*/ 9093481 w 9154306"/>
              <a:gd name="connsiteY1" fmla="*/ 36307 h 2583122"/>
              <a:gd name="connsiteX2" fmla="*/ 9154306 w 9154306"/>
              <a:gd name="connsiteY2" fmla="*/ 1639918 h 2583122"/>
              <a:gd name="connsiteX3" fmla="*/ 1098 w 9154306"/>
              <a:gd name="connsiteY3" fmla="*/ 2583122 h 2583122"/>
              <a:gd name="connsiteX4" fmla="*/ 0 w 9154306"/>
              <a:gd name="connsiteY4" fmla="*/ 0 h 2583122"/>
              <a:gd name="connsiteX0" fmla="*/ 0 w 9157508"/>
              <a:gd name="connsiteY0" fmla="*/ 0 h 2583122"/>
              <a:gd name="connsiteX1" fmla="*/ 9157508 w 9157508"/>
              <a:gd name="connsiteY1" fmla="*/ 1092 h 2583122"/>
              <a:gd name="connsiteX2" fmla="*/ 9154306 w 9157508"/>
              <a:gd name="connsiteY2" fmla="*/ 1639918 h 2583122"/>
              <a:gd name="connsiteX3" fmla="*/ 1098 w 9157508"/>
              <a:gd name="connsiteY3" fmla="*/ 2583122 h 2583122"/>
              <a:gd name="connsiteX4" fmla="*/ 0 w 9157508"/>
              <a:gd name="connsiteY4" fmla="*/ 0 h 2583122"/>
              <a:gd name="connsiteX0" fmla="*/ 0 w 9157508"/>
              <a:gd name="connsiteY0" fmla="*/ 0 h 2583122"/>
              <a:gd name="connsiteX1" fmla="*/ 9157508 w 9157508"/>
              <a:gd name="connsiteY1" fmla="*/ 1092 h 2583122"/>
              <a:gd name="connsiteX2" fmla="*/ 9154306 w 9157508"/>
              <a:gd name="connsiteY2" fmla="*/ 1639918 h 2583122"/>
              <a:gd name="connsiteX3" fmla="*/ 1098 w 9157508"/>
              <a:gd name="connsiteY3" fmla="*/ 2583122 h 2583122"/>
              <a:gd name="connsiteX4" fmla="*/ 0 w 9157508"/>
              <a:gd name="connsiteY4" fmla="*/ 0 h 2583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7508" h="2583122">
                <a:moveTo>
                  <a:pt x="0" y="0"/>
                </a:moveTo>
                <a:lnTo>
                  <a:pt x="9157508" y="1092"/>
                </a:lnTo>
                <a:cubicBezTo>
                  <a:pt x="9155907" y="820505"/>
                  <a:pt x="9154306" y="824712"/>
                  <a:pt x="9154306" y="1639918"/>
                </a:cubicBezTo>
                <a:lnTo>
                  <a:pt x="1098" y="2583122"/>
                </a:lnTo>
                <a:cubicBezTo>
                  <a:pt x="-347" y="1725558"/>
                  <a:pt x="549" y="1291561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Right Triangle 6"/>
          <p:cNvSpPr/>
          <p:nvPr userDrawn="1"/>
        </p:nvSpPr>
        <p:spPr>
          <a:xfrm flipH="1">
            <a:off x="2684683" y="4094788"/>
            <a:ext cx="6462280" cy="1048712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pic>
        <p:nvPicPr>
          <p:cNvPr id="9" name="Picture 15" descr="Sabre-Logo-reg-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9664" y="4448964"/>
            <a:ext cx="1417320" cy="497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347473" y="466343"/>
            <a:ext cx="5923153" cy="955098"/>
          </a:xfrm>
        </p:spPr>
        <p:txBody>
          <a:bodyPr/>
          <a:lstStyle>
            <a:lvl1pPr>
              <a:lnSpc>
                <a:spcPct val="80000"/>
              </a:lnSpc>
              <a:defRPr sz="2400" b="1" spc="-2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47663" y="1565808"/>
            <a:ext cx="5922963" cy="187930"/>
          </a:xfrm>
        </p:spPr>
        <p:txBody>
          <a:bodyPr/>
          <a:lstStyle>
            <a:lvl1pPr marL="0" indent="0">
              <a:buNone/>
              <a:defRPr sz="1600" b="1" spc="-20" baseline="0">
                <a:solidFill>
                  <a:schemeClr val="bg1">
                    <a:lumMod val="50000"/>
                  </a:schemeClr>
                </a:solidFill>
              </a:defRPr>
            </a:lvl1pPr>
            <a:lvl2pPr marL="274320" indent="0">
              <a:buNone/>
              <a:defRPr sz="1600" b="1">
                <a:solidFill>
                  <a:schemeClr val="bg1">
                    <a:lumMod val="50000"/>
                  </a:schemeClr>
                </a:solidFill>
              </a:defRPr>
            </a:lvl2pPr>
            <a:lvl3pPr marL="594360" indent="0">
              <a:buNone/>
              <a:defRPr sz="1600" b="1">
                <a:solidFill>
                  <a:schemeClr val="bg1">
                    <a:lumMod val="50000"/>
                  </a:schemeClr>
                </a:solidFill>
              </a:defRPr>
            </a:lvl3pPr>
            <a:lvl4pPr marL="914400" indent="0">
              <a:buNone/>
              <a:defRPr sz="1600" b="1">
                <a:solidFill>
                  <a:schemeClr val="bg1">
                    <a:lumMod val="50000"/>
                  </a:schemeClr>
                </a:solidFill>
              </a:defRPr>
            </a:lvl4pPr>
            <a:lvl5pPr marL="1280160" indent="0">
              <a:buNone/>
              <a:defRPr sz="1600" b="1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347663" y="1804643"/>
            <a:ext cx="5922963" cy="187930"/>
          </a:xfrm>
        </p:spPr>
        <p:txBody>
          <a:bodyPr/>
          <a:lstStyle>
            <a:lvl1pPr marL="0" indent="0">
              <a:buNone/>
              <a:defRPr sz="1400" b="0" spc="-20" baseline="0">
                <a:solidFill>
                  <a:schemeClr val="bg1">
                    <a:lumMod val="50000"/>
                  </a:schemeClr>
                </a:solidFill>
              </a:defRPr>
            </a:lvl1pPr>
            <a:lvl2pPr marL="274320" indent="0">
              <a:buNone/>
              <a:defRPr sz="1600" b="1">
                <a:solidFill>
                  <a:schemeClr val="bg1">
                    <a:lumMod val="50000"/>
                  </a:schemeClr>
                </a:solidFill>
              </a:defRPr>
            </a:lvl2pPr>
            <a:lvl3pPr marL="594360" indent="0">
              <a:buNone/>
              <a:defRPr sz="1600" b="1">
                <a:solidFill>
                  <a:schemeClr val="bg1">
                    <a:lumMod val="50000"/>
                  </a:schemeClr>
                </a:solidFill>
              </a:defRPr>
            </a:lvl3pPr>
            <a:lvl4pPr marL="914400" indent="0">
              <a:buNone/>
              <a:defRPr sz="1600" b="1">
                <a:solidFill>
                  <a:schemeClr val="bg1">
                    <a:lumMod val="50000"/>
                  </a:schemeClr>
                </a:solidFill>
              </a:defRPr>
            </a:lvl4pPr>
            <a:lvl5pPr marL="1280160" indent="0">
              <a:buNone/>
              <a:defRPr sz="1600" b="1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Job Title</a:t>
            </a:r>
          </a:p>
        </p:txBody>
      </p:sp>
      <p:sp>
        <p:nvSpPr>
          <p:cNvPr id="11" name="Freeform 10"/>
          <p:cNvSpPr/>
          <p:nvPr userDrawn="1"/>
        </p:nvSpPr>
        <p:spPr>
          <a:xfrm>
            <a:off x="2577" y="1632326"/>
            <a:ext cx="9144540" cy="1538410"/>
          </a:xfrm>
          <a:custGeom>
            <a:avLst/>
            <a:gdLst>
              <a:gd name="connsiteX0" fmla="*/ 0 w 9151684"/>
              <a:gd name="connsiteY0" fmla="*/ 929768 h 1536807"/>
              <a:gd name="connsiteX1" fmla="*/ 0 w 9151684"/>
              <a:gd name="connsiteY1" fmla="*/ 1536807 h 1536807"/>
              <a:gd name="connsiteX2" fmla="*/ 9151684 w 9151684"/>
              <a:gd name="connsiteY2" fmla="*/ 53788 h 1536807"/>
              <a:gd name="connsiteX3" fmla="*/ 9151684 w 9151684"/>
              <a:gd name="connsiteY3" fmla="*/ 0 h 1536807"/>
              <a:gd name="connsiteX4" fmla="*/ 0 w 9151684"/>
              <a:gd name="connsiteY4" fmla="*/ 929768 h 1536807"/>
              <a:gd name="connsiteX0" fmla="*/ 0 w 9151684"/>
              <a:gd name="connsiteY0" fmla="*/ 929768 h 1462110"/>
              <a:gd name="connsiteX1" fmla="*/ 108183 w 9151684"/>
              <a:gd name="connsiteY1" fmla="*/ 1462110 h 1462110"/>
              <a:gd name="connsiteX2" fmla="*/ 9151684 w 9151684"/>
              <a:gd name="connsiteY2" fmla="*/ 53788 h 1462110"/>
              <a:gd name="connsiteX3" fmla="*/ 9151684 w 9151684"/>
              <a:gd name="connsiteY3" fmla="*/ 0 h 1462110"/>
              <a:gd name="connsiteX4" fmla="*/ 0 w 9151684"/>
              <a:gd name="connsiteY4" fmla="*/ 929768 h 1462110"/>
              <a:gd name="connsiteX0" fmla="*/ 0 w 9151684"/>
              <a:gd name="connsiteY0" fmla="*/ 929768 h 1526504"/>
              <a:gd name="connsiteX1" fmla="*/ 0 w 9151684"/>
              <a:gd name="connsiteY1" fmla="*/ 1526504 h 1526504"/>
              <a:gd name="connsiteX2" fmla="*/ 9151684 w 9151684"/>
              <a:gd name="connsiteY2" fmla="*/ 53788 h 1526504"/>
              <a:gd name="connsiteX3" fmla="*/ 9151684 w 9151684"/>
              <a:gd name="connsiteY3" fmla="*/ 0 h 1526504"/>
              <a:gd name="connsiteX4" fmla="*/ 0 w 9151684"/>
              <a:gd name="connsiteY4" fmla="*/ 929768 h 1526504"/>
              <a:gd name="connsiteX0" fmla="*/ 0 w 9151684"/>
              <a:gd name="connsiteY0" fmla="*/ 941674 h 1538410"/>
              <a:gd name="connsiteX1" fmla="*/ 0 w 9151684"/>
              <a:gd name="connsiteY1" fmla="*/ 1538410 h 1538410"/>
              <a:gd name="connsiteX2" fmla="*/ 9151684 w 9151684"/>
              <a:gd name="connsiteY2" fmla="*/ 65694 h 1538410"/>
              <a:gd name="connsiteX3" fmla="*/ 9144540 w 9151684"/>
              <a:gd name="connsiteY3" fmla="*/ 0 h 1538410"/>
              <a:gd name="connsiteX4" fmla="*/ 0 w 9151684"/>
              <a:gd name="connsiteY4" fmla="*/ 941674 h 1538410"/>
              <a:gd name="connsiteX0" fmla="*/ 0 w 9144540"/>
              <a:gd name="connsiteY0" fmla="*/ 941674 h 1538410"/>
              <a:gd name="connsiteX1" fmla="*/ 0 w 9144540"/>
              <a:gd name="connsiteY1" fmla="*/ 1538410 h 1538410"/>
              <a:gd name="connsiteX2" fmla="*/ 9118347 w 9144540"/>
              <a:gd name="connsiteY2" fmla="*/ 32356 h 1538410"/>
              <a:gd name="connsiteX3" fmla="*/ 9144540 w 9144540"/>
              <a:gd name="connsiteY3" fmla="*/ 0 h 1538410"/>
              <a:gd name="connsiteX4" fmla="*/ 0 w 9144540"/>
              <a:gd name="connsiteY4" fmla="*/ 941674 h 1538410"/>
              <a:gd name="connsiteX0" fmla="*/ 0 w 9144540"/>
              <a:gd name="connsiteY0" fmla="*/ 941674 h 1538410"/>
              <a:gd name="connsiteX1" fmla="*/ 0 w 9144540"/>
              <a:gd name="connsiteY1" fmla="*/ 1538410 h 1538410"/>
              <a:gd name="connsiteX2" fmla="*/ 9144540 w 9144540"/>
              <a:gd name="connsiteY2" fmla="*/ 56169 h 1538410"/>
              <a:gd name="connsiteX3" fmla="*/ 9144540 w 9144540"/>
              <a:gd name="connsiteY3" fmla="*/ 0 h 1538410"/>
              <a:gd name="connsiteX4" fmla="*/ 0 w 9144540"/>
              <a:gd name="connsiteY4" fmla="*/ 941674 h 1538410"/>
              <a:gd name="connsiteX0" fmla="*/ 0 w 9144540"/>
              <a:gd name="connsiteY0" fmla="*/ 941674 h 1538410"/>
              <a:gd name="connsiteX1" fmla="*/ 0 w 9144540"/>
              <a:gd name="connsiteY1" fmla="*/ 1538410 h 1538410"/>
              <a:gd name="connsiteX2" fmla="*/ 9123109 w 9144540"/>
              <a:gd name="connsiteY2" fmla="*/ 34737 h 1538410"/>
              <a:gd name="connsiteX3" fmla="*/ 9144540 w 9144540"/>
              <a:gd name="connsiteY3" fmla="*/ 0 h 1538410"/>
              <a:gd name="connsiteX4" fmla="*/ 0 w 9144540"/>
              <a:gd name="connsiteY4" fmla="*/ 941674 h 1538410"/>
              <a:gd name="connsiteX0" fmla="*/ 0 w 9144540"/>
              <a:gd name="connsiteY0" fmla="*/ 941674 h 1538410"/>
              <a:gd name="connsiteX1" fmla="*/ 0 w 9144540"/>
              <a:gd name="connsiteY1" fmla="*/ 1538410 h 1538410"/>
              <a:gd name="connsiteX2" fmla="*/ 9142159 w 9144540"/>
              <a:gd name="connsiteY2" fmla="*/ 63312 h 1538410"/>
              <a:gd name="connsiteX3" fmla="*/ 9144540 w 9144540"/>
              <a:gd name="connsiteY3" fmla="*/ 0 h 1538410"/>
              <a:gd name="connsiteX4" fmla="*/ 0 w 9144540"/>
              <a:gd name="connsiteY4" fmla="*/ 941674 h 1538410"/>
              <a:gd name="connsiteX0" fmla="*/ 0 w 9144540"/>
              <a:gd name="connsiteY0" fmla="*/ 941674 h 1538410"/>
              <a:gd name="connsiteX1" fmla="*/ 0 w 9144540"/>
              <a:gd name="connsiteY1" fmla="*/ 1538410 h 1538410"/>
              <a:gd name="connsiteX2" fmla="*/ 9142159 w 9144540"/>
              <a:gd name="connsiteY2" fmla="*/ 63312 h 1538410"/>
              <a:gd name="connsiteX3" fmla="*/ 9144540 w 9144540"/>
              <a:gd name="connsiteY3" fmla="*/ 0 h 1538410"/>
              <a:gd name="connsiteX4" fmla="*/ 0 w 9144540"/>
              <a:gd name="connsiteY4" fmla="*/ 941674 h 1538410"/>
              <a:gd name="connsiteX0" fmla="*/ 0 w 9144540"/>
              <a:gd name="connsiteY0" fmla="*/ 941674 h 1538410"/>
              <a:gd name="connsiteX1" fmla="*/ 0 w 9144540"/>
              <a:gd name="connsiteY1" fmla="*/ 1538410 h 1538410"/>
              <a:gd name="connsiteX2" fmla="*/ 9142159 w 9144540"/>
              <a:gd name="connsiteY2" fmla="*/ 63312 h 1538410"/>
              <a:gd name="connsiteX3" fmla="*/ 9144540 w 9144540"/>
              <a:gd name="connsiteY3" fmla="*/ 0 h 1538410"/>
              <a:gd name="connsiteX4" fmla="*/ 0 w 9144540"/>
              <a:gd name="connsiteY4" fmla="*/ 941674 h 1538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540" h="1538410">
                <a:moveTo>
                  <a:pt x="0" y="941674"/>
                </a:moveTo>
                <a:lnTo>
                  <a:pt x="0" y="1538410"/>
                </a:lnTo>
                <a:lnTo>
                  <a:pt x="9142159" y="63312"/>
                </a:lnTo>
                <a:cubicBezTo>
                  <a:pt x="9143349" y="31656"/>
                  <a:pt x="9143349" y="31656"/>
                  <a:pt x="9144540" y="0"/>
                </a:cubicBezTo>
                <a:lnTo>
                  <a:pt x="0" y="941674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56089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6825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w/empty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7465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129" y="901882"/>
            <a:ext cx="4040188" cy="479822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rgbClr val="E5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754" y="901882"/>
            <a:ext cx="4041775" cy="479822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rgbClr val="E5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47130" y="86083"/>
            <a:ext cx="8449399" cy="3927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0"/>
          </p:nvPr>
        </p:nvSpPr>
        <p:spPr>
          <a:xfrm>
            <a:off x="347128" y="1517002"/>
            <a:ext cx="4038600" cy="29963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1"/>
          </p:nvPr>
        </p:nvSpPr>
        <p:spPr>
          <a:xfrm>
            <a:off x="4757927" y="1517002"/>
            <a:ext cx="4038600" cy="29963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720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7130" y="86083"/>
            <a:ext cx="8449399" cy="392763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dirty="0" smtClean="0"/>
              <a:t>Slide titles should be a one-line statement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130" y="906845"/>
            <a:ext cx="8449399" cy="366515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680408" y="4876470"/>
            <a:ext cx="12503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57802700-181E-DB45-BF76-687624FA2429}" type="slidenum">
              <a:rPr lang="en-US" sz="800" smtClean="0">
                <a:solidFill>
                  <a:schemeClr val="bg1">
                    <a:lumMod val="50000"/>
                  </a:schemeClr>
                </a:solidFill>
                <a:latin typeface="+mn-lt"/>
                <a:cs typeface="Franklin Gothic Book"/>
              </a:rPr>
              <a:pPr algn="r"/>
              <a:t>‹#›</a:t>
            </a:fld>
            <a:endParaRPr lang="en-US" sz="800" dirty="0">
              <a:solidFill>
                <a:schemeClr val="bg1">
                  <a:lumMod val="50000"/>
                </a:schemeClr>
              </a:solidFill>
              <a:latin typeface="+mn-lt"/>
              <a:cs typeface="Franklin Gothic Book"/>
            </a:endParaRPr>
          </a:p>
        </p:txBody>
      </p:sp>
      <p:pic>
        <p:nvPicPr>
          <p:cNvPr id="8" name="Picture 9" descr="Sabre-Logo-reg-RGB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84" y="4722111"/>
            <a:ext cx="877056" cy="308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/>
          <p:cNvCxnSpPr/>
          <p:nvPr/>
        </p:nvCxnSpPr>
        <p:spPr>
          <a:xfrm>
            <a:off x="0" y="641575"/>
            <a:ext cx="9144000" cy="0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124893" y="4876470"/>
            <a:ext cx="3443371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</a:rPr>
              <a:t> confidential  |  ©2015 Sabre GLBL Inc. All rights reserved.</a:t>
            </a:r>
            <a:endParaRPr lang="en-US" sz="800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4012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2" r:id="rId2"/>
    <p:sldLayoutId id="2147483650" r:id="rId3"/>
    <p:sldLayoutId id="2147483654" r:id="rId4"/>
    <p:sldLayoutId id="2147483653" r:id="rId5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2000" b="1" kern="1200" spc="-3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457200" rtl="0" eaLnBrk="1" latinLnBrk="0" hangingPunct="1">
        <a:lnSpc>
          <a:spcPct val="90000"/>
        </a:lnSpc>
        <a:spcBef>
          <a:spcPts val="0"/>
        </a:spcBef>
        <a:spcAft>
          <a:spcPts val="900"/>
        </a:spcAft>
        <a:buClr>
          <a:srgbClr val="E50000"/>
        </a:buClr>
        <a:buFont typeface="Arial"/>
        <a:buChar char="•"/>
        <a:defRPr sz="1600" kern="1200" spc="-20" baseline="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182880" algn="l" defTabSz="457200" rtl="0" eaLnBrk="1" latinLnBrk="0" hangingPunct="1">
        <a:lnSpc>
          <a:spcPct val="90000"/>
        </a:lnSpc>
        <a:spcBef>
          <a:spcPts val="0"/>
        </a:spcBef>
        <a:spcAft>
          <a:spcPts val="900"/>
        </a:spcAft>
        <a:buClr>
          <a:srgbClr val="E50000"/>
        </a:buClr>
        <a:buFont typeface="Arial"/>
        <a:buChar char="–"/>
        <a:defRPr sz="1400" kern="1200" spc="-20" baseline="0">
          <a:solidFill>
            <a:schemeClr val="tx2"/>
          </a:solidFill>
          <a:latin typeface="+mn-lt"/>
          <a:ea typeface="+mn-ea"/>
          <a:cs typeface="+mn-cs"/>
        </a:defRPr>
      </a:lvl2pPr>
      <a:lvl3pPr marL="777240" indent="-182880" algn="l" defTabSz="457200" rtl="0" eaLnBrk="1" latinLnBrk="0" hangingPunct="1">
        <a:lnSpc>
          <a:spcPct val="90000"/>
        </a:lnSpc>
        <a:spcBef>
          <a:spcPts val="0"/>
        </a:spcBef>
        <a:spcAft>
          <a:spcPts val="900"/>
        </a:spcAft>
        <a:buClr>
          <a:srgbClr val="E50000"/>
        </a:buClr>
        <a:buFont typeface="Arial"/>
        <a:buChar char="•"/>
        <a:defRPr sz="1400" kern="1200" spc="-2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457200" rtl="0" eaLnBrk="1" latinLnBrk="0" hangingPunct="1">
        <a:lnSpc>
          <a:spcPct val="90000"/>
        </a:lnSpc>
        <a:spcBef>
          <a:spcPts val="0"/>
        </a:spcBef>
        <a:spcAft>
          <a:spcPts val="900"/>
        </a:spcAft>
        <a:buClr>
          <a:srgbClr val="E50000"/>
        </a:buClr>
        <a:buFont typeface="Arial"/>
        <a:buChar char="–"/>
        <a:defRPr sz="1400" kern="1200" spc="-20" baseline="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182880" algn="l" defTabSz="457200" rtl="0" eaLnBrk="1" latinLnBrk="0" hangingPunct="1">
        <a:lnSpc>
          <a:spcPct val="90000"/>
        </a:lnSpc>
        <a:spcBef>
          <a:spcPts val="0"/>
        </a:spcBef>
        <a:spcAft>
          <a:spcPts val="900"/>
        </a:spcAft>
        <a:buClr>
          <a:srgbClr val="E50000"/>
        </a:buClr>
        <a:buFont typeface="Arial"/>
        <a:buChar char="»"/>
        <a:defRPr sz="1400" kern="1200" spc="-2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6665" y="555631"/>
            <a:ext cx="5923153" cy="955098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			Custom Field Creator via XML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Rahul </a:t>
            </a:r>
            <a:r>
              <a:rPr lang="en-US" dirty="0" err="1" smtClean="0"/>
              <a:t>D’costa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47663" y="1811293"/>
            <a:ext cx="5922963" cy="187930"/>
          </a:xfrm>
        </p:spPr>
        <p:txBody>
          <a:bodyPr/>
          <a:lstStyle/>
          <a:p>
            <a:r>
              <a:rPr lang="en-US" dirty="0" smtClean="0"/>
              <a:t>Associate Developer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50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2044" y="906845"/>
            <a:ext cx="8654486" cy="3665157"/>
          </a:xfrm>
        </p:spPr>
        <p:txBody>
          <a:bodyPr/>
          <a:lstStyle/>
          <a:p>
            <a:r>
              <a:rPr lang="en-US" sz="1400" dirty="0" smtClean="0">
                <a:solidFill>
                  <a:srgbClr val="92D050"/>
                </a:solidFill>
              </a:rPr>
              <a:t> Given</a:t>
            </a:r>
            <a:r>
              <a:rPr lang="en-US" sz="1400" dirty="0" smtClean="0"/>
              <a:t> </a:t>
            </a:r>
            <a:r>
              <a:rPr lang="en-US" sz="1400" dirty="0"/>
              <a:t>log into site with "&lt;</a:t>
            </a:r>
            <a:r>
              <a:rPr lang="en-US" sz="1400" dirty="0" err="1"/>
              <a:t>site_Key</a:t>
            </a:r>
            <a:r>
              <a:rPr lang="en-US" sz="1400" dirty="0"/>
              <a:t>&gt;" as site key and login type as "</a:t>
            </a:r>
            <a:r>
              <a:rPr lang="en-US" sz="1400" dirty="0" err="1"/>
              <a:t>super_user</a:t>
            </a:r>
            <a:r>
              <a:rPr lang="en-US" sz="1400" dirty="0"/>
              <a:t>"</a:t>
            </a:r>
          </a:p>
          <a:p>
            <a:r>
              <a:rPr lang="en-US" sz="1400" dirty="0"/>
              <a:t> </a:t>
            </a:r>
            <a:r>
              <a:rPr lang="en-US" sz="1400" dirty="0" smtClean="0">
                <a:solidFill>
                  <a:srgbClr val="92D050"/>
                </a:solidFill>
              </a:rPr>
              <a:t>Then</a:t>
            </a:r>
            <a:r>
              <a:rPr lang="en-US" sz="1400" dirty="0" smtClean="0"/>
              <a:t> </a:t>
            </a:r>
            <a:r>
              <a:rPr lang="en-US" sz="1400" dirty="0"/>
              <a:t>click on </a:t>
            </a:r>
            <a:r>
              <a:rPr lang="en-US" sz="1400" dirty="0" err="1"/>
              <a:t>siteadmin</a:t>
            </a:r>
            <a:r>
              <a:rPr lang="en-US" sz="1400" dirty="0"/>
              <a:t> link</a:t>
            </a:r>
          </a:p>
          <a:p>
            <a:r>
              <a:rPr lang="en-US" sz="1400" dirty="0"/>
              <a:t>  </a:t>
            </a:r>
            <a:r>
              <a:rPr lang="en-US" sz="1400" dirty="0">
                <a:solidFill>
                  <a:srgbClr val="92D050"/>
                </a:solidFill>
              </a:rPr>
              <a:t>And</a:t>
            </a:r>
            <a:r>
              <a:rPr lang="en-US" sz="1400" dirty="0"/>
              <a:t> click on Resources Tab</a:t>
            </a:r>
          </a:p>
          <a:p>
            <a:r>
              <a:rPr lang="en-US" sz="1400" dirty="0"/>
              <a:t>  </a:t>
            </a:r>
            <a:r>
              <a:rPr lang="en-US" sz="1400" dirty="0">
                <a:solidFill>
                  <a:srgbClr val="92D050"/>
                </a:solidFill>
              </a:rPr>
              <a:t>And</a:t>
            </a:r>
            <a:r>
              <a:rPr lang="en-US" sz="1400" dirty="0"/>
              <a:t> select </a:t>
            </a:r>
            <a:r>
              <a:rPr lang="en-US" sz="1400" dirty="0" err="1"/>
              <a:t>subsite</a:t>
            </a:r>
            <a:r>
              <a:rPr lang="en-US" sz="1400" dirty="0"/>
              <a:t> using "&lt;</a:t>
            </a:r>
            <a:r>
              <a:rPr lang="en-US" sz="1400" dirty="0" err="1"/>
              <a:t>site_Key</a:t>
            </a:r>
            <a:r>
              <a:rPr lang="en-US" sz="1400" dirty="0"/>
              <a:t>&gt;" as site key</a:t>
            </a:r>
          </a:p>
          <a:p>
            <a:r>
              <a:rPr lang="en-US" sz="1400" dirty="0"/>
              <a:t>  </a:t>
            </a:r>
            <a:r>
              <a:rPr lang="en-US" sz="1400" dirty="0">
                <a:solidFill>
                  <a:srgbClr val="92D050"/>
                </a:solidFill>
              </a:rPr>
              <a:t>And</a:t>
            </a:r>
            <a:r>
              <a:rPr lang="en-US" sz="1400" dirty="0"/>
              <a:t> click on Setup</a:t>
            </a:r>
          </a:p>
          <a:p>
            <a:r>
              <a:rPr lang="en-US" sz="1400" dirty="0"/>
              <a:t>  </a:t>
            </a:r>
            <a:r>
              <a:rPr lang="en-US" sz="1400" dirty="0">
                <a:solidFill>
                  <a:srgbClr val="92D050"/>
                </a:solidFill>
              </a:rPr>
              <a:t>And</a:t>
            </a:r>
            <a:r>
              <a:rPr lang="en-US" sz="1400" dirty="0"/>
              <a:t> click on  Site Preferences</a:t>
            </a:r>
          </a:p>
          <a:p>
            <a:r>
              <a:rPr lang="en-US" sz="1400" dirty="0"/>
              <a:t>  </a:t>
            </a:r>
            <a:r>
              <a:rPr lang="en-US" sz="1400" dirty="0">
                <a:solidFill>
                  <a:srgbClr val="92D050"/>
                </a:solidFill>
              </a:rPr>
              <a:t>And</a:t>
            </a:r>
            <a:r>
              <a:rPr lang="en-US" sz="1400" dirty="0"/>
              <a:t> click on </a:t>
            </a:r>
            <a:r>
              <a:rPr lang="en-US" sz="1400" dirty="0" err="1"/>
              <a:t>custome</a:t>
            </a:r>
            <a:r>
              <a:rPr lang="en-US" sz="1400" dirty="0"/>
              <a:t> field editor link      </a:t>
            </a:r>
            <a:r>
              <a:rPr lang="en-US" sz="1400" dirty="0" smtClean="0"/>
              <a:t>			# </a:t>
            </a:r>
            <a:r>
              <a:rPr lang="en-US" sz="1400" dirty="0"/>
              <a:t>(</a:t>
            </a:r>
            <a:r>
              <a:rPr lang="en-US" sz="1400" dirty="0" err="1"/>
              <a:t>custome</a:t>
            </a:r>
            <a:r>
              <a:rPr lang="en-US" sz="1400" dirty="0"/>
              <a:t> </a:t>
            </a:r>
            <a:r>
              <a:rPr lang="en-US" sz="1400" dirty="0" smtClean="0"/>
              <a:t>is not </a:t>
            </a:r>
            <a:r>
              <a:rPr lang="en-US" sz="1400" dirty="0"/>
              <a:t>a typo mistake)</a:t>
            </a:r>
          </a:p>
          <a:p>
            <a:r>
              <a:rPr lang="en-US" sz="1400" dirty="0"/>
              <a:t>  </a:t>
            </a:r>
            <a:r>
              <a:rPr lang="en-US" sz="1400" dirty="0">
                <a:solidFill>
                  <a:srgbClr val="92D050"/>
                </a:solidFill>
              </a:rPr>
              <a:t>And</a:t>
            </a:r>
            <a:r>
              <a:rPr lang="en-US" sz="1400" dirty="0"/>
              <a:t> delete existing fields in custom field editor</a:t>
            </a:r>
          </a:p>
          <a:p>
            <a:r>
              <a:rPr lang="en-US" sz="1400" dirty="0"/>
              <a:t>  </a:t>
            </a:r>
            <a:r>
              <a:rPr lang="en-US" sz="1400" dirty="0">
                <a:solidFill>
                  <a:srgbClr val="92D050"/>
                </a:solidFill>
              </a:rPr>
              <a:t>And</a:t>
            </a:r>
            <a:r>
              <a:rPr lang="en-US" sz="1400" dirty="0">
                <a:solidFill>
                  <a:srgbClr val="00B0F0"/>
                </a:solidFill>
              </a:rPr>
              <a:t> add CFEs based on </a:t>
            </a:r>
            <a:r>
              <a:rPr lang="en-US" sz="1400" dirty="0" smtClean="0">
                <a:solidFill>
                  <a:srgbClr val="00B0F0"/>
                </a:solidFill>
              </a:rPr>
              <a:t>"&lt;</a:t>
            </a:r>
            <a:r>
              <a:rPr lang="en-US" sz="1400" dirty="0" err="1" smtClean="0">
                <a:solidFill>
                  <a:srgbClr val="00B0F0"/>
                </a:solidFill>
              </a:rPr>
              <a:t>xmlfilename</a:t>
            </a:r>
            <a:r>
              <a:rPr lang="en-US" sz="1400" dirty="0" smtClean="0">
                <a:solidFill>
                  <a:srgbClr val="00B0F0"/>
                </a:solidFill>
              </a:rPr>
              <a:t>&gt;" xml       		</a:t>
            </a:r>
            <a:r>
              <a:rPr lang="en-US" sz="1400" dirty="0" smtClean="0">
                <a:solidFill>
                  <a:schemeClr val="tx1"/>
                </a:solidFill>
              </a:rPr>
              <a:t>#Evaluating the XML and creating groups &amp; </a:t>
            </a:r>
            <a:r>
              <a:rPr lang="en-US" sz="1400" dirty="0" err="1" smtClean="0">
                <a:solidFill>
                  <a:schemeClr val="tx1"/>
                </a:solidFill>
              </a:rPr>
              <a:t>cfes</a:t>
            </a:r>
            <a:endParaRPr lang="en-US" sz="1400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/>
              <a:t>			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Step Definition for calling the CFE creation by XML</a:t>
            </a:r>
          </a:p>
        </p:txBody>
      </p:sp>
    </p:spTree>
    <p:extLst>
      <p:ext uri="{BB962C8B-B14F-4D97-AF65-F5344CB8AC3E}">
        <p14:creationId xmlns:p14="http://schemas.microsoft.com/office/powerpoint/2010/main" val="75520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sz="1400" dirty="0"/>
          </a:p>
          <a:p>
            <a:endParaRPr lang="en-GB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2364058" y="2274851"/>
            <a:ext cx="3601844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8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5861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simpler all in one solution to creating </a:t>
            </a:r>
            <a:r>
              <a:rPr lang="en-US" dirty="0" err="1" smtClean="0"/>
              <a:t>cfe</a:t>
            </a:r>
            <a:r>
              <a:rPr lang="en-US" dirty="0" smtClean="0"/>
              <a:t> groups &amp; </a:t>
            </a:r>
            <a:r>
              <a:rPr lang="en-US" dirty="0" err="1" smtClean="0"/>
              <a:t>cfes</a:t>
            </a:r>
            <a:r>
              <a:rPr lang="en-US" dirty="0" smtClean="0"/>
              <a:t> on custom field editor page</a:t>
            </a:r>
            <a:r>
              <a:rPr lang="en-US" dirty="0"/>
              <a:t> </a:t>
            </a:r>
            <a:r>
              <a:rPr lang="en-US" dirty="0" smtClean="0"/>
              <a:t>in Everest</a:t>
            </a:r>
          </a:p>
          <a:p>
            <a:r>
              <a:rPr lang="en-US" dirty="0" smtClean="0"/>
              <a:t>Reusable module</a:t>
            </a:r>
          </a:p>
          <a:p>
            <a:r>
              <a:rPr lang="en-US" dirty="0" smtClean="0"/>
              <a:t>Mitigates need to manually do site settings of </a:t>
            </a:r>
            <a:r>
              <a:rPr lang="en-US" dirty="0" err="1" smtClean="0"/>
              <a:t>cfe</a:t>
            </a:r>
            <a:r>
              <a:rPr lang="en-US" dirty="0" smtClean="0"/>
              <a:t> creation before running automation</a:t>
            </a:r>
          </a:p>
          <a:p>
            <a:r>
              <a:rPr lang="en-US" dirty="0" smtClean="0"/>
              <a:t>Time saver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83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09439" y="561788"/>
            <a:ext cx="8566051" cy="3665157"/>
          </a:xfrm>
        </p:spPr>
        <p:txBody>
          <a:bodyPr/>
          <a:lstStyle/>
          <a:p>
            <a:pPr marL="0" indent="0">
              <a:buNone/>
            </a:pPr>
            <a:endParaRPr lang="en-US" sz="1200" b="1" dirty="0" smtClean="0"/>
          </a:p>
          <a:p>
            <a:pPr marL="0" indent="0">
              <a:buNone/>
            </a:pPr>
            <a:r>
              <a:rPr lang="en-US" sz="1200" b="1" dirty="0" smtClean="0"/>
              <a:t>&lt;Root&gt;</a:t>
            </a:r>
          </a:p>
          <a:p>
            <a:pPr marL="0" indent="0">
              <a:buNone/>
            </a:pPr>
            <a:r>
              <a:rPr lang="en-US" sz="1200" b="1" dirty="0" smtClean="0"/>
              <a:t>&lt;</a:t>
            </a:r>
            <a:r>
              <a:rPr lang="en-US" sz="1200" b="1" dirty="0" err="1" smtClean="0"/>
              <a:t>RuleSet</a:t>
            </a:r>
            <a:r>
              <a:rPr lang="en-US" sz="1200" b="1" dirty="0" smtClean="0"/>
              <a:t>&gt;</a:t>
            </a:r>
          </a:p>
          <a:p>
            <a:pPr marL="0" indent="0">
              <a:buNone/>
            </a:pPr>
            <a:r>
              <a:rPr lang="en-US" sz="1200" b="1" dirty="0" smtClean="0"/>
              <a:t>&lt;</a:t>
            </a:r>
            <a:r>
              <a:rPr lang="en-US" sz="1200" b="1" dirty="0" err="1" smtClean="0"/>
              <a:t>CfeCreationDefinition</a:t>
            </a:r>
            <a:r>
              <a:rPr lang="en-US" sz="1200" b="1" dirty="0" smtClean="0"/>
              <a:t>&gt;</a:t>
            </a:r>
          </a:p>
          <a:p>
            <a:pPr marL="274320" lvl="1" indent="0">
              <a:buNone/>
            </a:pPr>
            <a:r>
              <a:rPr lang="en-US" sz="1200" b="1" dirty="0"/>
              <a:t>&lt;Group </a:t>
            </a:r>
            <a:r>
              <a:rPr lang="en-US" sz="1200" dirty="0"/>
              <a:t>name="GROUP1" type="Itinerary Review page" </a:t>
            </a:r>
            <a:r>
              <a:rPr lang="en-US" sz="1200" dirty="0" smtClean="0"/>
              <a:t>&gt;</a:t>
            </a:r>
          </a:p>
          <a:p>
            <a:pPr marL="594360" lvl="2" indent="0">
              <a:buNone/>
            </a:pPr>
            <a:r>
              <a:rPr lang="en-US" sz="1200" b="1" dirty="0" smtClean="0"/>
              <a:t>&lt;</a:t>
            </a:r>
            <a:r>
              <a:rPr lang="en-US" sz="1200" b="1" dirty="0" err="1" smtClean="0"/>
              <a:t>Cfe</a:t>
            </a:r>
            <a:r>
              <a:rPr lang="en-US" sz="1200" b="1" dirty="0" smtClean="0"/>
              <a:t> </a:t>
            </a:r>
            <a:r>
              <a:rPr lang="en-US" sz="1200" dirty="0" smtClean="0"/>
              <a:t>name="</a:t>
            </a:r>
            <a:r>
              <a:rPr lang="en-US" sz="1200" dirty="0" err="1" smtClean="0"/>
              <a:t>cfecheckbox</a:t>
            </a:r>
            <a:r>
              <a:rPr lang="en-US" sz="1200" dirty="0" smtClean="0"/>
              <a:t>" </a:t>
            </a:r>
            <a:r>
              <a:rPr lang="en-US" sz="1200" dirty="0" err="1" smtClean="0"/>
              <a:t>eleType</a:t>
            </a:r>
            <a:r>
              <a:rPr lang="en-US" sz="1200" dirty="0" smtClean="0"/>
              <a:t>="checkbox" </a:t>
            </a:r>
            <a:r>
              <a:rPr lang="en-US" sz="1200" dirty="0" err="1" smtClean="0"/>
              <a:t>tickdisplay</a:t>
            </a:r>
            <a:r>
              <a:rPr lang="en-US" sz="1200" dirty="0" smtClean="0"/>
              <a:t>="Y" /&gt;</a:t>
            </a:r>
          </a:p>
          <a:p>
            <a:pPr marL="594360" lvl="2" indent="0">
              <a:buNone/>
            </a:pPr>
            <a:r>
              <a:rPr lang="en-US" sz="1200" b="1" dirty="0"/>
              <a:t>&lt;</a:t>
            </a:r>
            <a:r>
              <a:rPr lang="en-US" sz="1200" b="1" dirty="0" err="1"/>
              <a:t>Cfe</a:t>
            </a:r>
            <a:r>
              <a:rPr lang="en-US" sz="1200" b="1" dirty="0"/>
              <a:t> </a:t>
            </a:r>
            <a:r>
              <a:rPr lang="en-US" sz="1200" dirty="0"/>
              <a:t>name</a:t>
            </a:r>
            <a:r>
              <a:rPr lang="en-US" sz="1200" dirty="0" smtClean="0"/>
              <a:t>=“cfetextbox1" </a:t>
            </a:r>
            <a:r>
              <a:rPr lang="en-US" sz="1200" dirty="0" err="1"/>
              <a:t>eleType</a:t>
            </a:r>
            <a:r>
              <a:rPr lang="en-US" sz="1200" dirty="0" smtClean="0"/>
              <a:t>=“text" </a:t>
            </a:r>
            <a:r>
              <a:rPr lang="en-US" sz="1200" dirty="0" err="1"/>
              <a:t>tickdisplay</a:t>
            </a:r>
            <a:r>
              <a:rPr lang="en-US" sz="1200" dirty="0"/>
              <a:t>="Y" </a:t>
            </a:r>
            <a:r>
              <a:rPr lang="en-US" sz="1200" dirty="0" smtClean="0"/>
              <a:t>/&gt;</a:t>
            </a:r>
            <a:endParaRPr lang="en-US" sz="1200" dirty="0"/>
          </a:p>
          <a:p>
            <a:pPr marL="274320" lvl="1" indent="0">
              <a:buNone/>
            </a:pPr>
            <a:r>
              <a:rPr lang="en-US" sz="1200" b="1" dirty="0" smtClean="0"/>
              <a:t>&lt;/Group&gt;</a:t>
            </a:r>
          </a:p>
          <a:p>
            <a:pPr marL="274320" lvl="1" indent="0">
              <a:buNone/>
            </a:pPr>
            <a:r>
              <a:rPr lang="en-US" sz="1200" b="1" dirty="0"/>
              <a:t>&lt;Group </a:t>
            </a:r>
            <a:r>
              <a:rPr lang="en-US" sz="1200" dirty="0"/>
              <a:t>name="</a:t>
            </a:r>
            <a:r>
              <a:rPr lang="en-US" sz="1200" dirty="0" smtClean="0"/>
              <a:t>GROUP2" </a:t>
            </a:r>
            <a:r>
              <a:rPr lang="en-US" sz="1200" dirty="0"/>
              <a:t>type="Itinerary Review page" &gt;</a:t>
            </a:r>
          </a:p>
          <a:p>
            <a:pPr marL="594360" lvl="2" indent="0">
              <a:buNone/>
            </a:pPr>
            <a:r>
              <a:rPr lang="en-US" sz="1200" b="1" dirty="0"/>
              <a:t>&lt;</a:t>
            </a:r>
            <a:r>
              <a:rPr lang="en-US" sz="1200" b="1" dirty="0" err="1"/>
              <a:t>Cfe</a:t>
            </a:r>
            <a:r>
              <a:rPr lang="en-US" sz="1200" b="1" dirty="0"/>
              <a:t> </a:t>
            </a:r>
            <a:r>
              <a:rPr lang="en-US" sz="1200" dirty="0"/>
              <a:t>name</a:t>
            </a:r>
            <a:r>
              <a:rPr lang="en-US" sz="1200" dirty="0" smtClean="0"/>
              <a:t>=“</a:t>
            </a:r>
            <a:r>
              <a:rPr lang="en-US" sz="1200" dirty="0" err="1" smtClean="0"/>
              <a:t>cfeselect</a:t>
            </a:r>
            <a:r>
              <a:rPr lang="en-US" sz="1200" dirty="0" smtClean="0"/>
              <a:t>" </a:t>
            </a:r>
            <a:r>
              <a:rPr lang="en-US" sz="1200" dirty="0" err="1"/>
              <a:t>eleType</a:t>
            </a:r>
            <a:r>
              <a:rPr lang="en-US" sz="1200" dirty="0" smtClean="0"/>
              <a:t>=“select“ </a:t>
            </a:r>
            <a:r>
              <a:rPr lang="en-US" sz="1200" dirty="0" err="1" smtClean="0"/>
              <a:t>tickdisplay</a:t>
            </a:r>
            <a:r>
              <a:rPr lang="en-US" sz="1200" dirty="0"/>
              <a:t>="Y</a:t>
            </a:r>
            <a:r>
              <a:rPr lang="en-US" sz="1200" dirty="0" smtClean="0"/>
              <a:t>"/&gt;abc@abc:123@123:top@top</a:t>
            </a:r>
            <a:r>
              <a:rPr lang="en-US" sz="1200" b="1" dirty="0" smtClean="0"/>
              <a:t>&lt;/</a:t>
            </a:r>
            <a:r>
              <a:rPr lang="en-US" sz="1200" b="1" dirty="0" err="1" smtClean="0"/>
              <a:t>Cfe</a:t>
            </a:r>
            <a:r>
              <a:rPr lang="en-US" sz="1200" b="1" dirty="0" smtClean="0"/>
              <a:t>&gt;</a:t>
            </a:r>
            <a:endParaRPr lang="en-US" sz="1200" b="1" dirty="0"/>
          </a:p>
          <a:p>
            <a:pPr marL="594360" lvl="2" indent="0">
              <a:buNone/>
            </a:pPr>
            <a:r>
              <a:rPr lang="en-US" sz="1200" b="1" dirty="0"/>
              <a:t>&lt;</a:t>
            </a:r>
            <a:r>
              <a:rPr lang="en-US" sz="1200" b="1" dirty="0" err="1"/>
              <a:t>Cfe</a:t>
            </a:r>
            <a:r>
              <a:rPr lang="en-US" sz="1200" b="1" dirty="0"/>
              <a:t> </a:t>
            </a:r>
            <a:r>
              <a:rPr lang="en-US" sz="1200" dirty="0"/>
              <a:t>name=“</a:t>
            </a:r>
            <a:r>
              <a:rPr lang="en-US" sz="1200" dirty="0" smtClean="0"/>
              <a:t>cfetextbox2" </a:t>
            </a:r>
            <a:r>
              <a:rPr lang="en-US" sz="1200" dirty="0" err="1"/>
              <a:t>eleType</a:t>
            </a:r>
            <a:r>
              <a:rPr lang="en-US" sz="1200" dirty="0"/>
              <a:t>=“text" </a:t>
            </a:r>
            <a:r>
              <a:rPr lang="en-US" sz="1200" dirty="0" err="1"/>
              <a:t>tickdisplay</a:t>
            </a:r>
            <a:r>
              <a:rPr lang="en-US" sz="1200" dirty="0"/>
              <a:t>="Y" </a:t>
            </a:r>
            <a:r>
              <a:rPr lang="en-US" sz="1200" dirty="0" smtClean="0"/>
              <a:t>/&gt;</a:t>
            </a:r>
            <a:endParaRPr lang="en-US" sz="1200" dirty="0"/>
          </a:p>
          <a:p>
            <a:pPr marL="274320" lvl="1" indent="0">
              <a:buNone/>
            </a:pPr>
            <a:r>
              <a:rPr lang="en-US" sz="1200" b="1" dirty="0"/>
              <a:t>&lt;/Group&gt;</a:t>
            </a:r>
          </a:p>
          <a:p>
            <a:pPr marL="0" indent="0">
              <a:buNone/>
            </a:pPr>
            <a:r>
              <a:rPr lang="en-US" sz="1200" b="1" dirty="0" smtClean="0"/>
              <a:t>&lt;/</a:t>
            </a:r>
            <a:r>
              <a:rPr lang="en-US" sz="1200" b="1" dirty="0" err="1" smtClean="0"/>
              <a:t>CfeCreationDefinition</a:t>
            </a:r>
            <a:r>
              <a:rPr lang="en-US" sz="1200" b="1" dirty="0" smtClean="0"/>
              <a:t>&gt;</a:t>
            </a:r>
          </a:p>
          <a:p>
            <a:pPr marL="0" indent="0">
              <a:buNone/>
            </a:pPr>
            <a:r>
              <a:rPr lang="en-US" sz="1200" b="1" dirty="0" smtClean="0"/>
              <a:t>&lt;/</a:t>
            </a:r>
            <a:r>
              <a:rPr lang="en-US" sz="1200" b="1" dirty="0" err="1" smtClean="0"/>
              <a:t>RuleSet</a:t>
            </a:r>
            <a:r>
              <a:rPr lang="en-US" sz="1200" b="1" dirty="0" smtClean="0"/>
              <a:t>&gt;</a:t>
            </a:r>
          </a:p>
          <a:p>
            <a:pPr marL="0" indent="0">
              <a:buNone/>
            </a:pPr>
            <a:r>
              <a:rPr lang="en-US" sz="1200" b="1" dirty="0" smtClean="0"/>
              <a:t>&lt;/Root&gt;</a:t>
            </a:r>
            <a:endParaRPr lang="en-US" sz="1200" b="1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Structure of XML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49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5410" y="906845"/>
            <a:ext cx="8681119" cy="366515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 u="sng" dirty="0" err="1" smtClean="0"/>
              <a:t>CfeCreationDefination</a:t>
            </a:r>
            <a:r>
              <a:rPr lang="en-US" dirty="0" smtClean="0"/>
              <a:t>:- </a:t>
            </a:r>
            <a:r>
              <a:rPr lang="en-US" dirty="0" smtClean="0"/>
              <a:t>It </a:t>
            </a:r>
            <a:r>
              <a:rPr lang="en-US" dirty="0" smtClean="0"/>
              <a:t>consist of 1 or more </a:t>
            </a:r>
            <a:r>
              <a:rPr lang="en-US" dirty="0" err="1" smtClean="0"/>
              <a:t>groups.The</a:t>
            </a:r>
            <a:r>
              <a:rPr lang="en-US" dirty="0" smtClean="0"/>
              <a:t> </a:t>
            </a:r>
            <a:r>
              <a:rPr lang="en-US" dirty="0" err="1" smtClean="0"/>
              <a:t>Cfe</a:t>
            </a:r>
            <a:r>
              <a:rPr lang="en-US" dirty="0" smtClean="0"/>
              <a:t> XML given as input can have &gt;1 </a:t>
            </a:r>
            <a:r>
              <a:rPr lang="en-US" dirty="0" err="1" smtClean="0"/>
              <a:t>CfeCreationDefinationTag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 smtClean="0"/>
              <a:t>Attributes </a:t>
            </a:r>
            <a:r>
              <a:rPr lang="en-US" dirty="0" smtClean="0"/>
              <a:t>- None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675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 smtClean="0"/>
              <a:t>Group</a:t>
            </a:r>
            <a:r>
              <a:rPr lang="en-US" dirty="0" smtClean="0"/>
              <a:t>:- It consist of the group creation details  and will have CFE tags under it.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b="1" dirty="0" smtClean="0"/>
              <a:t>Attributes</a:t>
            </a:r>
            <a:endParaRPr lang="en-US" b="1" dirty="0"/>
          </a:p>
          <a:p>
            <a:r>
              <a:rPr lang="en-US" b="1" dirty="0" smtClean="0"/>
              <a:t>name</a:t>
            </a:r>
            <a:r>
              <a:rPr lang="en-US" dirty="0"/>
              <a:t>:- </a:t>
            </a:r>
            <a:r>
              <a:rPr lang="en-US" dirty="0" smtClean="0"/>
              <a:t>Set the name of the group</a:t>
            </a:r>
            <a:endParaRPr lang="en-US" dirty="0"/>
          </a:p>
          <a:p>
            <a:r>
              <a:rPr lang="en-US" b="1" dirty="0" smtClean="0"/>
              <a:t>type</a:t>
            </a:r>
            <a:r>
              <a:rPr lang="en-US" dirty="0"/>
              <a:t>:- </a:t>
            </a:r>
            <a:r>
              <a:rPr lang="en-US" dirty="0" smtClean="0"/>
              <a:t>Set the Type of the group depending on the page for which the group is  meant for , this </a:t>
            </a:r>
            <a:r>
              <a:rPr lang="en-US" dirty="0"/>
              <a:t>can be one of the </a:t>
            </a:r>
            <a:r>
              <a:rPr lang="en-US" dirty="0" smtClean="0"/>
              <a:t>following value like </a:t>
            </a:r>
            <a:r>
              <a:rPr lang="en-US" dirty="0"/>
              <a:t>User Profile Page , Itinerary Review </a:t>
            </a:r>
            <a:r>
              <a:rPr lang="en-US" dirty="0" smtClean="0"/>
              <a:t>page  </a:t>
            </a:r>
            <a:r>
              <a:rPr lang="en-US" dirty="0"/>
              <a:t>etc.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58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 smtClean="0"/>
              <a:t>CFE</a:t>
            </a:r>
            <a:r>
              <a:rPr lang="en-US" dirty="0" smtClean="0"/>
              <a:t>:- It consist of individual </a:t>
            </a:r>
            <a:r>
              <a:rPr lang="en-US" dirty="0" err="1" smtClean="0"/>
              <a:t>cfe</a:t>
            </a:r>
            <a:r>
              <a:rPr lang="en-US" dirty="0" smtClean="0"/>
              <a:t> details.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 smtClean="0"/>
              <a:t>Common attributes to all element types</a:t>
            </a:r>
            <a:endParaRPr lang="en-US" b="1" dirty="0"/>
          </a:p>
          <a:p>
            <a:r>
              <a:rPr lang="en-US" b="1" dirty="0" smtClean="0"/>
              <a:t>name</a:t>
            </a:r>
            <a:r>
              <a:rPr lang="en-US" dirty="0" smtClean="0"/>
              <a:t> –Set the name </a:t>
            </a:r>
            <a:r>
              <a:rPr lang="en-US" dirty="0"/>
              <a:t>for </a:t>
            </a:r>
            <a:r>
              <a:rPr lang="en-US" dirty="0" err="1"/>
              <a:t>cfe</a:t>
            </a:r>
            <a:r>
              <a:rPr lang="en-US" dirty="0"/>
              <a:t> field</a:t>
            </a:r>
          </a:p>
          <a:p>
            <a:r>
              <a:rPr lang="en-US" b="1" dirty="0" err="1" smtClean="0"/>
              <a:t>eleType</a:t>
            </a:r>
            <a:r>
              <a:rPr lang="en-US" dirty="0" smtClean="0"/>
              <a:t> </a:t>
            </a:r>
            <a:r>
              <a:rPr lang="en-US" dirty="0"/>
              <a:t>– S</a:t>
            </a:r>
            <a:r>
              <a:rPr lang="en-US" dirty="0" smtClean="0"/>
              <a:t>et the type </a:t>
            </a:r>
            <a:r>
              <a:rPr lang="en-US" dirty="0"/>
              <a:t>of </a:t>
            </a:r>
            <a:r>
              <a:rPr lang="en-US" dirty="0" err="1"/>
              <a:t>cfe</a:t>
            </a:r>
            <a:r>
              <a:rPr lang="en-US" dirty="0"/>
              <a:t> field like </a:t>
            </a:r>
            <a:r>
              <a:rPr lang="en-US" dirty="0" err="1"/>
              <a:t>text,checkbox,select,select</a:t>
            </a:r>
            <a:r>
              <a:rPr lang="en-US" dirty="0"/>
              <a:t> </a:t>
            </a:r>
            <a:r>
              <a:rPr lang="en-US" dirty="0" err="1"/>
              <a:t>multiple,radio</a:t>
            </a:r>
            <a:endParaRPr lang="en-US" dirty="0"/>
          </a:p>
          <a:p>
            <a:r>
              <a:rPr lang="en-US" b="1" dirty="0" smtClean="0"/>
              <a:t>label</a:t>
            </a:r>
            <a:r>
              <a:rPr lang="en-US" dirty="0" smtClean="0"/>
              <a:t> –Set the </a:t>
            </a:r>
            <a:r>
              <a:rPr lang="en-US" dirty="0"/>
              <a:t>label for </a:t>
            </a:r>
            <a:r>
              <a:rPr lang="en-US" dirty="0" err="1"/>
              <a:t>cfe</a:t>
            </a:r>
            <a:r>
              <a:rPr lang="en-US" dirty="0"/>
              <a:t> field</a:t>
            </a:r>
          </a:p>
          <a:p>
            <a:r>
              <a:rPr lang="en-US" b="1" dirty="0" err="1" smtClean="0"/>
              <a:t>itext</a:t>
            </a:r>
            <a:r>
              <a:rPr lang="en-US" dirty="0" smtClean="0"/>
              <a:t> – Set the </a:t>
            </a:r>
            <a:r>
              <a:rPr lang="en-US" dirty="0"/>
              <a:t>instructional text for </a:t>
            </a:r>
            <a:r>
              <a:rPr lang="en-US" dirty="0" err="1"/>
              <a:t>cfe</a:t>
            </a:r>
            <a:r>
              <a:rPr lang="en-US" dirty="0"/>
              <a:t> field</a:t>
            </a:r>
          </a:p>
          <a:p>
            <a:r>
              <a:rPr lang="en-US" b="1" dirty="0" err="1" smtClean="0"/>
              <a:t>tickdisplay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smtClean="0"/>
              <a:t>Set the display </a:t>
            </a:r>
            <a:r>
              <a:rPr lang="en-US" dirty="0"/>
              <a:t>to users checkbox  for </a:t>
            </a:r>
            <a:r>
              <a:rPr lang="en-US" dirty="0" err="1"/>
              <a:t>cfe</a:t>
            </a:r>
            <a:r>
              <a:rPr lang="en-US" dirty="0"/>
              <a:t> field </a:t>
            </a:r>
            <a:r>
              <a:rPr lang="en-US" dirty="0" smtClean="0"/>
              <a:t>if </a:t>
            </a:r>
            <a:r>
              <a:rPr lang="en-US" sz="1500" b="1" dirty="0" smtClean="0"/>
              <a:t>value is Y</a:t>
            </a:r>
            <a:r>
              <a:rPr lang="en-US" dirty="0"/>
              <a:t>				</a:t>
            </a:r>
          </a:p>
          <a:p>
            <a:r>
              <a:rPr lang="en-US" b="1" dirty="0" err="1" smtClean="0"/>
              <a:t>expandsection</a:t>
            </a:r>
            <a:r>
              <a:rPr lang="en-US" dirty="0" smtClean="0"/>
              <a:t> </a:t>
            </a:r>
            <a:r>
              <a:rPr lang="en-US" dirty="0"/>
              <a:t>- Set the expand section for visible field checkbox  for </a:t>
            </a:r>
            <a:r>
              <a:rPr lang="en-US" dirty="0" err="1"/>
              <a:t>cfe</a:t>
            </a:r>
            <a:r>
              <a:rPr lang="en-US" dirty="0"/>
              <a:t> field if </a:t>
            </a:r>
            <a:r>
              <a:rPr lang="en-US" sz="1500" b="1" dirty="0"/>
              <a:t>value is Y</a:t>
            </a:r>
            <a:endParaRPr lang="en-US" sz="1500" b="1" dirty="0" smtClean="0"/>
          </a:p>
          <a:p>
            <a:r>
              <a:rPr lang="en-US" b="1" dirty="0" err="1" smtClean="0"/>
              <a:t>tickmandatory</a:t>
            </a:r>
            <a:r>
              <a:rPr lang="en-US" dirty="0" smtClean="0"/>
              <a:t> </a:t>
            </a:r>
            <a:r>
              <a:rPr lang="en-US" dirty="0"/>
              <a:t>- Set the required  checkbox  for </a:t>
            </a:r>
            <a:r>
              <a:rPr lang="en-US" dirty="0" err="1"/>
              <a:t>cfe</a:t>
            </a:r>
            <a:r>
              <a:rPr lang="en-US" dirty="0"/>
              <a:t> field if </a:t>
            </a:r>
            <a:r>
              <a:rPr lang="en-US" sz="1500" b="1" dirty="0"/>
              <a:t>value is Y </a:t>
            </a:r>
            <a:r>
              <a:rPr lang="en-US" dirty="0"/>
              <a:t>				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2044" y="906845"/>
            <a:ext cx="8654486" cy="3665157"/>
          </a:xfrm>
        </p:spPr>
        <p:txBody>
          <a:bodyPr/>
          <a:lstStyle/>
          <a:p>
            <a:r>
              <a:rPr lang="en-US" b="1" u="sng" dirty="0" smtClean="0"/>
              <a:t>CFE</a:t>
            </a:r>
            <a:r>
              <a:rPr lang="en-US" dirty="0"/>
              <a:t>:- It consist of individual </a:t>
            </a:r>
            <a:r>
              <a:rPr lang="en-US" dirty="0" err="1"/>
              <a:t>cfe</a:t>
            </a:r>
            <a:r>
              <a:rPr lang="en-US" dirty="0"/>
              <a:t> details.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 smtClean="0"/>
              <a:t>Attributes (textbox only) </a:t>
            </a:r>
            <a:endParaRPr lang="en-US" b="1" dirty="0"/>
          </a:p>
          <a:p>
            <a:r>
              <a:rPr lang="en-US" b="1" dirty="0" err="1"/>
              <a:t>t</a:t>
            </a:r>
            <a:r>
              <a:rPr lang="en-US" b="1" dirty="0" err="1" smtClean="0"/>
              <a:t>ickreadonly</a:t>
            </a:r>
            <a:r>
              <a:rPr lang="en-US" dirty="0" smtClean="0"/>
              <a:t> </a:t>
            </a:r>
            <a:r>
              <a:rPr lang="en-US" dirty="0"/>
              <a:t>–</a:t>
            </a:r>
            <a:r>
              <a:rPr lang="en-US" dirty="0" smtClean="0"/>
              <a:t> </a:t>
            </a:r>
            <a:r>
              <a:rPr lang="en-US" dirty="0"/>
              <a:t>Set the </a:t>
            </a:r>
            <a:r>
              <a:rPr lang="en-US" dirty="0" err="1"/>
              <a:t>readonly</a:t>
            </a:r>
            <a:r>
              <a:rPr lang="en-US" dirty="0"/>
              <a:t> </a:t>
            </a:r>
            <a:r>
              <a:rPr lang="en-US" dirty="0" smtClean="0"/>
              <a:t>checkbox  </a:t>
            </a:r>
            <a:r>
              <a:rPr lang="en-US" dirty="0"/>
              <a:t>for </a:t>
            </a:r>
            <a:r>
              <a:rPr lang="en-US" dirty="0" err="1"/>
              <a:t>cfe</a:t>
            </a:r>
            <a:r>
              <a:rPr lang="en-US" dirty="0"/>
              <a:t> field </a:t>
            </a:r>
            <a:r>
              <a:rPr lang="en-US" dirty="0" smtClean="0"/>
              <a:t>if </a:t>
            </a:r>
            <a:r>
              <a:rPr lang="en-US" sz="1500" b="1" dirty="0" smtClean="0"/>
              <a:t>value is Y</a:t>
            </a:r>
            <a:endParaRPr lang="en-US" sz="1500" b="1" dirty="0"/>
          </a:p>
          <a:p>
            <a:r>
              <a:rPr lang="en-US" b="1" dirty="0" err="1" smtClean="0"/>
              <a:t>defaultvalue</a:t>
            </a:r>
            <a:r>
              <a:rPr lang="en-US" b="1" dirty="0" smtClean="0"/>
              <a:t> </a:t>
            </a:r>
            <a:r>
              <a:rPr lang="en-US" dirty="0" smtClean="0"/>
              <a:t>–  </a:t>
            </a:r>
            <a:r>
              <a:rPr lang="en-US" dirty="0"/>
              <a:t>Set </a:t>
            </a:r>
            <a:r>
              <a:rPr lang="en-US" dirty="0" smtClean="0"/>
              <a:t>the default </a:t>
            </a:r>
            <a:r>
              <a:rPr lang="en-US" dirty="0"/>
              <a:t>value for text </a:t>
            </a:r>
            <a:r>
              <a:rPr lang="en-US" dirty="0" err="1" smtClean="0"/>
              <a:t>cfe</a:t>
            </a:r>
            <a:r>
              <a:rPr lang="en-US" dirty="0" smtClean="0"/>
              <a:t> , this is mandatory if </a:t>
            </a:r>
            <a:r>
              <a:rPr lang="en-US" sz="1400" b="1" dirty="0" err="1" smtClean="0"/>
              <a:t>tickreadonly</a:t>
            </a:r>
            <a:r>
              <a:rPr lang="en-US" sz="1400" b="1" dirty="0" smtClean="0"/>
              <a:t>=“Y”</a:t>
            </a:r>
            <a:endParaRPr lang="en-US" sz="1400" b="1" dirty="0"/>
          </a:p>
          <a:p>
            <a:r>
              <a:rPr lang="en-US" b="1" dirty="0" err="1" smtClean="0"/>
              <a:t>minvalue</a:t>
            </a:r>
            <a:r>
              <a:rPr lang="en-US" dirty="0" smtClean="0"/>
              <a:t> –  </a:t>
            </a:r>
            <a:r>
              <a:rPr lang="en-US" dirty="0"/>
              <a:t>Set </a:t>
            </a:r>
            <a:r>
              <a:rPr lang="en-US" dirty="0" smtClean="0"/>
              <a:t>the minimum </a:t>
            </a:r>
            <a:r>
              <a:rPr lang="en-US" dirty="0"/>
              <a:t>value for text </a:t>
            </a:r>
            <a:r>
              <a:rPr lang="en-US" dirty="0" err="1"/>
              <a:t>cfe</a:t>
            </a:r>
            <a:endParaRPr lang="en-US" dirty="0"/>
          </a:p>
          <a:p>
            <a:r>
              <a:rPr lang="en-US" b="1" dirty="0" err="1"/>
              <a:t>m</a:t>
            </a:r>
            <a:r>
              <a:rPr lang="en-US" b="1" dirty="0" err="1" smtClean="0"/>
              <a:t>axvalue</a:t>
            </a:r>
            <a:r>
              <a:rPr lang="en-US" b="1" dirty="0" smtClean="0"/>
              <a:t> </a:t>
            </a:r>
            <a:r>
              <a:rPr lang="en-US" dirty="0" smtClean="0"/>
              <a:t>–  </a:t>
            </a:r>
            <a:r>
              <a:rPr lang="en-US" dirty="0"/>
              <a:t>Set </a:t>
            </a:r>
            <a:r>
              <a:rPr lang="en-US" dirty="0" smtClean="0"/>
              <a:t>the maximum </a:t>
            </a:r>
            <a:r>
              <a:rPr lang="en-US" dirty="0"/>
              <a:t>value for text </a:t>
            </a:r>
            <a:r>
              <a:rPr lang="en-US" dirty="0" err="1"/>
              <a:t>cfe</a:t>
            </a:r>
            <a:endParaRPr lang="en-US" dirty="0"/>
          </a:p>
          <a:p>
            <a:r>
              <a:rPr lang="en-US" b="1" dirty="0" err="1"/>
              <a:t>r</a:t>
            </a:r>
            <a:r>
              <a:rPr lang="en-US" b="1" dirty="0" err="1" smtClean="0"/>
              <a:t>egexvalue</a:t>
            </a:r>
            <a:r>
              <a:rPr lang="en-US" b="1" dirty="0" smtClean="0"/>
              <a:t> </a:t>
            </a:r>
            <a:r>
              <a:rPr lang="en-US" dirty="0" smtClean="0"/>
              <a:t>–  Set valid regular </a:t>
            </a:r>
            <a:r>
              <a:rPr lang="en-US" dirty="0"/>
              <a:t>expression value for text </a:t>
            </a:r>
            <a:r>
              <a:rPr lang="en-US" dirty="0" err="1"/>
              <a:t>cfe</a:t>
            </a:r>
            <a:endParaRPr lang="en-US" dirty="0"/>
          </a:p>
          <a:p>
            <a:r>
              <a:rPr lang="en-US" b="1" dirty="0" err="1" smtClean="0"/>
              <a:t>userinputtype</a:t>
            </a:r>
            <a:r>
              <a:rPr lang="en-US" dirty="0" smtClean="0"/>
              <a:t> </a:t>
            </a:r>
            <a:r>
              <a:rPr lang="en-US" dirty="0"/>
              <a:t>– Set </a:t>
            </a:r>
            <a:r>
              <a:rPr lang="en-US" dirty="0" smtClean="0"/>
              <a:t>the data type for text </a:t>
            </a:r>
            <a:r>
              <a:rPr lang="en-US" dirty="0" err="1" smtClean="0"/>
              <a:t>cfe</a:t>
            </a:r>
            <a:r>
              <a:rPr lang="en-US" dirty="0" smtClean="0"/>
              <a:t> like </a:t>
            </a:r>
            <a:r>
              <a:rPr lang="en-US" dirty="0" err="1"/>
              <a:t>alpha,numeric,special</a:t>
            </a:r>
            <a:r>
              <a:rPr lang="en-US" dirty="0"/>
              <a:t> </a:t>
            </a:r>
            <a:r>
              <a:rPr lang="en-US" dirty="0" err="1" smtClean="0"/>
              <a:t>characters,date,other</a:t>
            </a:r>
            <a:endParaRPr lang="en-US" dirty="0" smtClean="0"/>
          </a:p>
          <a:p>
            <a:pPr marL="0" indent="0">
              <a:buNone/>
            </a:pPr>
            <a:r>
              <a:rPr lang="en-US" sz="1200" b="1" dirty="0">
                <a:solidFill>
                  <a:srgbClr val="FF0000"/>
                </a:solidFill>
              </a:rPr>
              <a:t> </a:t>
            </a:r>
            <a:r>
              <a:rPr lang="en-US" sz="1200" b="1" dirty="0" smtClean="0">
                <a:solidFill>
                  <a:srgbClr val="FF0000"/>
                </a:solidFill>
              </a:rPr>
              <a:t>    Note</a:t>
            </a:r>
            <a:r>
              <a:rPr lang="en-US" sz="1200" b="1" dirty="0">
                <a:solidFill>
                  <a:srgbClr val="FF0000"/>
                </a:solidFill>
              </a:rPr>
              <a:t>: </a:t>
            </a:r>
            <a:r>
              <a:rPr lang="en-US" sz="1200" b="1" dirty="0" smtClean="0">
                <a:solidFill>
                  <a:srgbClr val="FF0000"/>
                </a:solidFill>
              </a:rPr>
              <a:t>While defining </a:t>
            </a:r>
            <a:r>
              <a:rPr lang="en-US" sz="1200" b="1" dirty="0">
                <a:solidFill>
                  <a:srgbClr val="FF0000"/>
                </a:solidFill>
              </a:rPr>
              <a:t>m</a:t>
            </a:r>
            <a:r>
              <a:rPr lang="en-US" sz="1200" b="1" dirty="0" smtClean="0">
                <a:solidFill>
                  <a:srgbClr val="FF0000"/>
                </a:solidFill>
              </a:rPr>
              <a:t>ultiple input type values separate them by </a:t>
            </a:r>
            <a:r>
              <a:rPr lang="en-US" sz="1200" b="1" dirty="0">
                <a:solidFill>
                  <a:srgbClr val="FF0000"/>
                </a:solidFill>
              </a:rPr>
              <a:t>“,” </a:t>
            </a:r>
            <a:r>
              <a:rPr lang="en-US" sz="1200" b="1" dirty="0" smtClean="0">
                <a:solidFill>
                  <a:srgbClr val="FF0000"/>
                </a:solidFill>
              </a:rPr>
              <a:t>(comma)</a:t>
            </a:r>
            <a:endParaRPr lang="en-US" dirty="0"/>
          </a:p>
          <a:p>
            <a:r>
              <a:rPr lang="en-US" b="1" dirty="0" smtClean="0"/>
              <a:t>other</a:t>
            </a:r>
            <a:r>
              <a:rPr lang="en-US" dirty="0" smtClean="0"/>
              <a:t> </a:t>
            </a:r>
            <a:r>
              <a:rPr lang="en-US" dirty="0"/>
              <a:t>– Set </a:t>
            </a:r>
            <a:r>
              <a:rPr lang="en-US" dirty="0" smtClean="0"/>
              <a:t>the other </a:t>
            </a:r>
            <a:r>
              <a:rPr lang="en-US" dirty="0"/>
              <a:t>field value for text </a:t>
            </a:r>
            <a:r>
              <a:rPr lang="en-US" dirty="0" err="1"/>
              <a:t>cfe</a:t>
            </a:r>
            <a:r>
              <a:rPr lang="en-US" dirty="0"/>
              <a:t> if </a:t>
            </a:r>
            <a:r>
              <a:rPr lang="en-US" sz="1400" b="1" dirty="0" err="1"/>
              <a:t>userinputtype</a:t>
            </a:r>
            <a:r>
              <a:rPr lang="en-US" sz="1400" b="1" dirty="0"/>
              <a:t> </a:t>
            </a:r>
            <a:r>
              <a:rPr lang="en-US" sz="1400" b="1" dirty="0" smtClean="0"/>
              <a:t>contains other </a:t>
            </a:r>
            <a:r>
              <a:rPr lang="en-US" dirty="0"/>
              <a:t>			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54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2044" y="906845"/>
            <a:ext cx="8654486" cy="3665157"/>
          </a:xfrm>
        </p:spPr>
        <p:txBody>
          <a:bodyPr/>
          <a:lstStyle/>
          <a:p>
            <a:r>
              <a:rPr lang="en-US" sz="1400" b="1" u="sng" dirty="0"/>
              <a:t>CFE</a:t>
            </a:r>
            <a:r>
              <a:rPr lang="en-US" sz="1400" dirty="0"/>
              <a:t>:- It consist of individual </a:t>
            </a:r>
            <a:r>
              <a:rPr lang="en-US" sz="1400" dirty="0" err="1"/>
              <a:t>cfe</a:t>
            </a:r>
            <a:r>
              <a:rPr lang="en-US" sz="1400" dirty="0"/>
              <a:t> details.</a:t>
            </a:r>
          </a:p>
          <a:p>
            <a:endParaRPr lang="en-US" sz="1400" dirty="0" smtClean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 smtClean="0">
                <a:solidFill>
                  <a:schemeClr val="tx1"/>
                </a:solidFill>
              </a:rPr>
              <a:t>While </a:t>
            </a:r>
            <a:r>
              <a:rPr lang="en-US" sz="1400" dirty="0">
                <a:solidFill>
                  <a:schemeClr val="tx1"/>
                </a:solidFill>
              </a:rPr>
              <a:t>declaring </a:t>
            </a:r>
            <a:r>
              <a:rPr lang="en-US" sz="1400" dirty="0" smtClean="0">
                <a:solidFill>
                  <a:schemeClr val="tx1"/>
                </a:solidFill>
              </a:rPr>
              <a:t> a </a:t>
            </a:r>
            <a:r>
              <a:rPr lang="en-US" sz="1400" dirty="0" err="1" smtClean="0">
                <a:solidFill>
                  <a:schemeClr val="tx1"/>
                </a:solidFill>
              </a:rPr>
              <a:t>cfe</a:t>
            </a:r>
            <a:r>
              <a:rPr lang="en-US" sz="1400" dirty="0" smtClean="0">
                <a:solidFill>
                  <a:schemeClr val="tx1"/>
                </a:solidFill>
              </a:rPr>
              <a:t> tag </a:t>
            </a:r>
            <a:r>
              <a:rPr lang="en-US" sz="1400" dirty="0">
                <a:solidFill>
                  <a:schemeClr val="tx1"/>
                </a:solidFill>
              </a:rPr>
              <a:t>like radio/select/select multiple please define the advance editor text </a:t>
            </a:r>
            <a:r>
              <a:rPr lang="en-US" sz="1400" dirty="0" smtClean="0">
                <a:solidFill>
                  <a:schemeClr val="tx1"/>
                </a:solidFill>
              </a:rPr>
              <a:t>inside </a:t>
            </a:r>
            <a:r>
              <a:rPr lang="en-US" sz="1400" dirty="0">
                <a:solidFill>
                  <a:schemeClr val="tx1"/>
                </a:solidFill>
              </a:rPr>
              <a:t>the </a:t>
            </a:r>
            <a:r>
              <a:rPr lang="en-US" sz="1400" dirty="0" err="1">
                <a:solidFill>
                  <a:schemeClr val="tx1"/>
                </a:solidFill>
              </a:rPr>
              <a:t>cfe</a:t>
            </a:r>
            <a:r>
              <a:rPr lang="en-US" sz="1400" dirty="0">
                <a:solidFill>
                  <a:schemeClr val="tx1"/>
                </a:solidFill>
              </a:rPr>
              <a:t> tag. As highlighted </a:t>
            </a:r>
            <a:r>
              <a:rPr lang="en-US" sz="1400" dirty="0" smtClean="0">
                <a:solidFill>
                  <a:schemeClr val="tx1"/>
                </a:solidFill>
              </a:rPr>
              <a:t>below</a:t>
            </a:r>
          </a:p>
          <a:p>
            <a:pPr marL="274320" lvl="1" indent="0">
              <a:buNone/>
            </a:pPr>
            <a:r>
              <a:rPr lang="en-US" sz="1200" b="1" dirty="0" smtClean="0"/>
              <a:t>&lt;</a:t>
            </a:r>
            <a:r>
              <a:rPr lang="en-US" sz="1200" b="1" dirty="0" err="1"/>
              <a:t>Cfe</a:t>
            </a:r>
            <a:r>
              <a:rPr lang="en-US" sz="1200" b="1" dirty="0"/>
              <a:t> </a:t>
            </a:r>
            <a:r>
              <a:rPr lang="en-US" sz="1200" dirty="0"/>
              <a:t>name=“</a:t>
            </a:r>
            <a:r>
              <a:rPr lang="en-US" sz="1200" dirty="0" err="1"/>
              <a:t>cfeselect</a:t>
            </a:r>
            <a:r>
              <a:rPr lang="en-US" sz="1200" dirty="0"/>
              <a:t>" </a:t>
            </a:r>
            <a:r>
              <a:rPr lang="en-US" sz="1200" dirty="0" err="1"/>
              <a:t>eleType</a:t>
            </a:r>
            <a:r>
              <a:rPr lang="en-US" sz="1200" dirty="0"/>
              <a:t>=“select“ </a:t>
            </a:r>
            <a:r>
              <a:rPr lang="en-US" sz="1200" dirty="0" err="1"/>
              <a:t>tickdisplay</a:t>
            </a:r>
            <a:r>
              <a:rPr lang="en-US" sz="1200" dirty="0"/>
              <a:t>="Y"/&gt;</a:t>
            </a:r>
            <a:r>
              <a:rPr lang="en-US" sz="1200" dirty="0" smtClean="0">
                <a:solidFill>
                  <a:srgbClr val="C00000"/>
                </a:solidFill>
              </a:rPr>
              <a:t>abc@abc:123@123:top@top</a:t>
            </a:r>
            <a:r>
              <a:rPr lang="en-US" sz="1200" b="1" dirty="0" smtClean="0"/>
              <a:t>&lt;/</a:t>
            </a:r>
            <a:r>
              <a:rPr lang="en-US" sz="1200" b="1" dirty="0" err="1"/>
              <a:t>Cfe</a:t>
            </a:r>
            <a:r>
              <a:rPr lang="en-US" sz="1200" b="1" dirty="0" smtClean="0"/>
              <a:t>&gt;</a:t>
            </a:r>
          </a:p>
          <a:p>
            <a:pPr marL="274320" lvl="1" indent="0">
              <a:buNone/>
            </a:pPr>
            <a:r>
              <a:rPr lang="en-US" sz="1200" b="1" dirty="0"/>
              <a:t>&lt;</a:t>
            </a:r>
            <a:r>
              <a:rPr lang="en-US" sz="1200" b="1" dirty="0" err="1"/>
              <a:t>Cfe</a:t>
            </a:r>
            <a:r>
              <a:rPr lang="en-US" sz="1200" b="1" dirty="0"/>
              <a:t> </a:t>
            </a:r>
            <a:r>
              <a:rPr lang="en-US" sz="1200" dirty="0"/>
              <a:t>name=“</a:t>
            </a:r>
            <a:r>
              <a:rPr lang="en-US" sz="1200" dirty="0" err="1" smtClean="0"/>
              <a:t>cfeselectmultiple</a:t>
            </a:r>
            <a:r>
              <a:rPr lang="en-US" sz="1200" dirty="0" smtClean="0"/>
              <a:t>" </a:t>
            </a:r>
            <a:r>
              <a:rPr lang="en-US" sz="1200" dirty="0" err="1"/>
              <a:t>eleType</a:t>
            </a:r>
            <a:r>
              <a:rPr lang="en-US" sz="1200" dirty="0"/>
              <a:t>=“</a:t>
            </a:r>
            <a:r>
              <a:rPr lang="en-US" sz="1200" dirty="0" smtClean="0"/>
              <a:t>select multiple“ </a:t>
            </a:r>
            <a:r>
              <a:rPr lang="en-US" sz="1200" dirty="0" err="1"/>
              <a:t>tickdisplay</a:t>
            </a:r>
            <a:r>
              <a:rPr lang="en-US" sz="1200" dirty="0"/>
              <a:t>="Y</a:t>
            </a:r>
            <a:r>
              <a:rPr lang="en-US" sz="1200" dirty="0" smtClean="0"/>
              <a:t>"/&gt;</a:t>
            </a:r>
            <a:r>
              <a:rPr lang="en-US" sz="1200" dirty="0" err="1" smtClean="0">
                <a:solidFill>
                  <a:srgbClr val="C00000"/>
                </a:solidFill>
              </a:rPr>
              <a:t>Blr@Blr:Goi@Goi:Dfw@Dfw</a:t>
            </a:r>
            <a:r>
              <a:rPr lang="en-US" sz="1200" b="1" dirty="0" smtClean="0"/>
              <a:t>&lt;/</a:t>
            </a:r>
            <a:r>
              <a:rPr lang="en-US" sz="1200" b="1" dirty="0" err="1"/>
              <a:t>Cfe</a:t>
            </a:r>
            <a:r>
              <a:rPr lang="en-US" sz="1200" b="1" dirty="0"/>
              <a:t>&gt;</a:t>
            </a:r>
          </a:p>
          <a:p>
            <a:pPr marL="274320" lvl="1" indent="0">
              <a:buNone/>
            </a:pPr>
            <a:r>
              <a:rPr lang="en-US" sz="1200" b="1" dirty="0"/>
              <a:t>&lt;</a:t>
            </a:r>
            <a:r>
              <a:rPr lang="en-US" sz="1200" b="1" dirty="0" err="1"/>
              <a:t>Cfe</a:t>
            </a:r>
            <a:r>
              <a:rPr lang="en-US" sz="1200" b="1" dirty="0"/>
              <a:t> </a:t>
            </a:r>
            <a:r>
              <a:rPr lang="en-US" sz="1200" dirty="0"/>
              <a:t>name</a:t>
            </a:r>
            <a:r>
              <a:rPr lang="en-US" sz="1200" dirty="0" smtClean="0"/>
              <a:t>=“</a:t>
            </a:r>
            <a:r>
              <a:rPr lang="en-US" sz="1200" dirty="0" err="1" smtClean="0"/>
              <a:t>cferadio</a:t>
            </a:r>
            <a:r>
              <a:rPr lang="en-US" sz="1200" dirty="0" smtClean="0"/>
              <a:t>" </a:t>
            </a:r>
            <a:r>
              <a:rPr lang="en-US" sz="1200" dirty="0" err="1"/>
              <a:t>eleType</a:t>
            </a:r>
            <a:r>
              <a:rPr lang="en-US" sz="1200" dirty="0" smtClean="0"/>
              <a:t>=“radio“ </a:t>
            </a:r>
            <a:r>
              <a:rPr lang="en-US" sz="1200" dirty="0" err="1"/>
              <a:t>tickdisplay</a:t>
            </a:r>
            <a:r>
              <a:rPr lang="en-US" sz="1200" dirty="0"/>
              <a:t>="Y</a:t>
            </a:r>
            <a:r>
              <a:rPr lang="en-US" sz="1200" dirty="0" smtClean="0"/>
              <a:t>"/&gt;</a:t>
            </a:r>
            <a:r>
              <a:rPr lang="en-US" sz="1200" dirty="0" err="1" smtClean="0">
                <a:solidFill>
                  <a:srgbClr val="C00000"/>
                </a:solidFill>
              </a:rPr>
              <a:t>yes@yes:no@no</a:t>
            </a:r>
            <a:r>
              <a:rPr lang="en-US" sz="1200" b="1" dirty="0" smtClean="0"/>
              <a:t>&lt;/</a:t>
            </a:r>
            <a:r>
              <a:rPr lang="en-US" sz="1200" b="1" dirty="0" err="1"/>
              <a:t>Cfe</a:t>
            </a:r>
            <a:r>
              <a:rPr lang="en-US" sz="1200" b="1" dirty="0"/>
              <a:t>&gt;</a:t>
            </a:r>
          </a:p>
          <a:p>
            <a:endParaRPr lang="en-US" sz="1400" b="1" dirty="0" smtClean="0"/>
          </a:p>
          <a:p>
            <a:pPr marL="0" indent="0">
              <a:buNone/>
            </a:pPr>
            <a:r>
              <a:rPr lang="en-US" dirty="0"/>
              <a:t>			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240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Path </a:t>
            </a:r>
          </a:p>
          <a:p>
            <a:pPr marL="0" lvl="1" indent="0">
              <a:buNone/>
            </a:pPr>
            <a:r>
              <a:rPr lang="en-US" dirty="0" smtClean="0"/>
              <a:t>	C</a:t>
            </a:r>
            <a:r>
              <a:rPr lang="en-US" dirty="0"/>
              <a:t>:\dev\views\everestAutomation\src\test\resources\cfeCreatorXmls</a:t>
            </a:r>
            <a:r>
              <a:rPr lang="en-US" dirty="0" smtClean="0"/>
              <a:t>\</a:t>
            </a:r>
          </a:p>
          <a:p>
            <a:endParaRPr lang="en-US" dirty="0"/>
          </a:p>
          <a:p>
            <a:r>
              <a:rPr lang="en-US" dirty="0" smtClean="0"/>
              <a:t>Structure</a:t>
            </a:r>
          </a:p>
          <a:p>
            <a:pPr marL="0" indent="0">
              <a:buNone/>
            </a:pPr>
            <a:r>
              <a:rPr lang="en-US" sz="1200" b="1" dirty="0" smtClean="0"/>
              <a:t>&lt;</a:t>
            </a:r>
            <a:r>
              <a:rPr lang="en-US" sz="1200" b="1" dirty="0" err="1" smtClean="0"/>
              <a:t>CfeCreationDefinition</a:t>
            </a:r>
            <a:r>
              <a:rPr lang="en-US" sz="1200" b="1" dirty="0"/>
              <a:t>&gt;</a:t>
            </a:r>
          </a:p>
          <a:p>
            <a:pPr marL="594360" lvl="2" indent="0">
              <a:buNone/>
            </a:pPr>
            <a:r>
              <a:rPr lang="en-US" sz="1050" b="1" dirty="0"/>
              <a:t>&lt;Group </a:t>
            </a:r>
            <a:r>
              <a:rPr lang="en-US" sz="1050" dirty="0"/>
              <a:t>name="GROUP1" type="Itinerary Review page" &gt;</a:t>
            </a:r>
          </a:p>
          <a:p>
            <a:pPr marL="914400" lvl="3" indent="0">
              <a:buNone/>
            </a:pPr>
            <a:r>
              <a:rPr lang="en-US" sz="1050" b="1" dirty="0"/>
              <a:t>&lt;</a:t>
            </a:r>
            <a:r>
              <a:rPr lang="en-US" sz="1050" b="1" dirty="0" err="1"/>
              <a:t>Cfe</a:t>
            </a:r>
            <a:r>
              <a:rPr lang="en-US" sz="1050" b="1" dirty="0"/>
              <a:t> </a:t>
            </a:r>
            <a:r>
              <a:rPr lang="en-US" sz="1050" dirty="0"/>
              <a:t>name="</a:t>
            </a:r>
            <a:r>
              <a:rPr lang="en-US" sz="1050" dirty="0" err="1"/>
              <a:t>cfecheckbox</a:t>
            </a:r>
            <a:r>
              <a:rPr lang="en-US" sz="1050" dirty="0"/>
              <a:t>" </a:t>
            </a:r>
            <a:r>
              <a:rPr lang="en-US" sz="1050" dirty="0" err="1"/>
              <a:t>eleType</a:t>
            </a:r>
            <a:r>
              <a:rPr lang="en-US" sz="1050" dirty="0"/>
              <a:t>="checkbox" </a:t>
            </a:r>
            <a:r>
              <a:rPr lang="en-US" sz="1050" dirty="0" err="1"/>
              <a:t>tickdisplay</a:t>
            </a:r>
            <a:r>
              <a:rPr lang="en-US" sz="1050" dirty="0"/>
              <a:t>="Y" /&gt;</a:t>
            </a:r>
          </a:p>
          <a:p>
            <a:pPr marL="914400" lvl="3" indent="0">
              <a:buNone/>
            </a:pPr>
            <a:r>
              <a:rPr lang="en-US" sz="1050" b="1" dirty="0"/>
              <a:t>&lt;</a:t>
            </a:r>
            <a:r>
              <a:rPr lang="en-US" sz="1050" b="1" dirty="0" err="1"/>
              <a:t>Cfe</a:t>
            </a:r>
            <a:r>
              <a:rPr lang="en-US" sz="1050" b="1" dirty="0"/>
              <a:t> </a:t>
            </a:r>
            <a:r>
              <a:rPr lang="en-US" sz="1050" dirty="0"/>
              <a:t>name=“cfetextbox1" </a:t>
            </a:r>
            <a:r>
              <a:rPr lang="en-US" sz="1050" dirty="0" err="1"/>
              <a:t>eleType</a:t>
            </a:r>
            <a:r>
              <a:rPr lang="en-US" sz="1050" dirty="0"/>
              <a:t>=“text" </a:t>
            </a:r>
            <a:r>
              <a:rPr lang="en-US" sz="1050" dirty="0" err="1"/>
              <a:t>tickdisplay</a:t>
            </a:r>
            <a:r>
              <a:rPr lang="en-US" sz="1050" dirty="0"/>
              <a:t>="Y" /&gt;</a:t>
            </a:r>
          </a:p>
          <a:p>
            <a:pPr marL="594360" lvl="2" indent="0">
              <a:buNone/>
            </a:pPr>
            <a:r>
              <a:rPr lang="en-US" sz="1050" b="1" dirty="0"/>
              <a:t>&lt;/Group&gt;</a:t>
            </a:r>
          </a:p>
          <a:p>
            <a:pPr marL="594360" lvl="2" indent="0">
              <a:buNone/>
            </a:pPr>
            <a:r>
              <a:rPr lang="en-US" sz="1050" b="1" dirty="0"/>
              <a:t>&lt;Group </a:t>
            </a:r>
            <a:r>
              <a:rPr lang="en-US" sz="1050" dirty="0"/>
              <a:t>name="GROUP2" type="Itinerary Review page" &gt;</a:t>
            </a:r>
          </a:p>
          <a:p>
            <a:pPr marL="914400" lvl="3" indent="0">
              <a:buNone/>
            </a:pPr>
            <a:r>
              <a:rPr lang="en-US" sz="1050" b="1" dirty="0"/>
              <a:t>&lt;</a:t>
            </a:r>
            <a:r>
              <a:rPr lang="en-US" sz="1050" b="1" dirty="0" err="1"/>
              <a:t>Cfe</a:t>
            </a:r>
            <a:r>
              <a:rPr lang="en-US" sz="1050" b="1" dirty="0"/>
              <a:t> </a:t>
            </a:r>
            <a:r>
              <a:rPr lang="en-US" sz="1050" dirty="0"/>
              <a:t>name=“</a:t>
            </a:r>
            <a:r>
              <a:rPr lang="en-US" sz="1050" dirty="0" err="1"/>
              <a:t>cfeselect</a:t>
            </a:r>
            <a:r>
              <a:rPr lang="en-US" sz="1050" dirty="0"/>
              <a:t>" </a:t>
            </a:r>
            <a:r>
              <a:rPr lang="en-US" sz="1050" dirty="0" err="1"/>
              <a:t>eleType</a:t>
            </a:r>
            <a:r>
              <a:rPr lang="en-US" sz="1050" dirty="0"/>
              <a:t>=“select“ </a:t>
            </a:r>
            <a:r>
              <a:rPr lang="en-US" sz="1050" dirty="0" err="1"/>
              <a:t>tickdisplay</a:t>
            </a:r>
            <a:r>
              <a:rPr lang="en-US" sz="1050" dirty="0"/>
              <a:t>="Y"/&gt;abc@abc:123@123:top@top</a:t>
            </a:r>
            <a:r>
              <a:rPr lang="en-US" sz="1050" b="1" dirty="0"/>
              <a:t>&lt;/</a:t>
            </a:r>
            <a:r>
              <a:rPr lang="en-US" sz="1050" b="1" dirty="0" err="1"/>
              <a:t>Cfe</a:t>
            </a:r>
            <a:r>
              <a:rPr lang="en-US" sz="1050" b="1" dirty="0"/>
              <a:t>&gt;</a:t>
            </a:r>
          </a:p>
          <a:p>
            <a:pPr marL="914400" lvl="3" indent="0">
              <a:buNone/>
            </a:pPr>
            <a:r>
              <a:rPr lang="en-US" sz="1050" b="1" dirty="0"/>
              <a:t>&lt;</a:t>
            </a:r>
            <a:r>
              <a:rPr lang="en-US" sz="1050" b="1" dirty="0" err="1"/>
              <a:t>Cfe</a:t>
            </a:r>
            <a:r>
              <a:rPr lang="en-US" sz="1050" b="1" dirty="0"/>
              <a:t> </a:t>
            </a:r>
            <a:r>
              <a:rPr lang="en-US" sz="1050" dirty="0"/>
              <a:t>name=“cfetextbox2" </a:t>
            </a:r>
            <a:r>
              <a:rPr lang="en-US" sz="1050" dirty="0" err="1"/>
              <a:t>eleType</a:t>
            </a:r>
            <a:r>
              <a:rPr lang="en-US" sz="1050" dirty="0"/>
              <a:t>=“text" </a:t>
            </a:r>
            <a:r>
              <a:rPr lang="en-US" sz="1050" dirty="0" err="1"/>
              <a:t>tickdisplay</a:t>
            </a:r>
            <a:r>
              <a:rPr lang="en-US" sz="1050" dirty="0"/>
              <a:t>="Y" /&gt;</a:t>
            </a:r>
          </a:p>
          <a:p>
            <a:pPr marL="594360" lvl="2" indent="0">
              <a:buNone/>
            </a:pPr>
            <a:r>
              <a:rPr lang="en-US" sz="1050" b="1" dirty="0"/>
              <a:t>&lt;/Group&gt;</a:t>
            </a:r>
          </a:p>
          <a:p>
            <a:pPr marL="0" indent="0">
              <a:buNone/>
            </a:pPr>
            <a:r>
              <a:rPr lang="en-US" sz="1200" b="1" dirty="0"/>
              <a:t>&lt;/</a:t>
            </a:r>
            <a:r>
              <a:rPr lang="en-US" sz="1200" b="1" dirty="0" err="1" smtClean="0"/>
              <a:t>CfeCreationDefinition</a:t>
            </a:r>
            <a:r>
              <a:rPr lang="en-US" sz="1200" b="1" dirty="0"/>
              <a:t>&gt;</a:t>
            </a:r>
          </a:p>
          <a:p>
            <a:pPr marL="274320" lvl="1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XML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60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Sabre Corp Colors">
      <a:dk1>
        <a:sysClr val="windowText" lastClr="000000"/>
      </a:dk1>
      <a:lt1>
        <a:sysClr val="window" lastClr="FFFFFF"/>
      </a:lt1>
      <a:dk2>
        <a:srgbClr val="333333"/>
      </a:dk2>
      <a:lt2>
        <a:srgbClr val="F2F2F2"/>
      </a:lt2>
      <a:accent1>
        <a:srgbClr val="E50000"/>
      </a:accent1>
      <a:accent2>
        <a:srgbClr val="FF8D2E"/>
      </a:accent2>
      <a:accent3>
        <a:srgbClr val="57B20E"/>
      </a:accent3>
      <a:accent4>
        <a:srgbClr val="1DA4A4"/>
      </a:accent4>
      <a:accent5>
        <a:srgbClr val="AB69C2"/>
      </a:accent5>
      <a:accent6>
        <a:srgbClr val="2A6EAF"/>
      </a:accent6>
      <a:hlink>
        <a:srgbClr val="E50000"/>
      </a:hlink>
      <a:folHlink>
        <a:srgbClr val="808080"/>
      </a:folHlink>
    </a:clrScheme>
    <a:fontScheme name="Sabre Corporate PP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0" tIns="0" rIns="0" bIns="0" rtlCol="0" anchor="ctr">
        <a:noAutofit/>
      </a:bodyPr>
      <a:lstStyle>
        <a:defPPr algn="ctr">
          <a:defRPr sz="1200">
            <a:solidFill>
              <a:schemeClr val="bg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accent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1600"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678BC00589DC341B60D2D984337C6BF" ma:contentTypeVersion="1" ma:contentTypeDescription="Create a new document." ma:contentTypeScope="" ma:versionID="6f6895889eeecd2d968d44240c347537">
  <xsd:schema xmlns:xsd="http://www.w3.org/2001/XMLSchema" xmlns:xs="http://www.w3.org/2001/XMLSchema" xmlns:p="http://schemas.microsoft.com/office/2006/metadata/properties" xmlns:ns2="9b4ca1ea-5fde-4d6d-bb12-7bca66b28d40" xmlns:ns4="fb656c48-a3e1-4999-bfb7-e0a83a90e3ed" targetNamespace="http://schemas.microsoft.com/office/2006/metadata/properties" ma:root="true" ma:fieldsID="14e39ccdd96de6a1d8bd23ba418552c0" ns2:_="" ns4:_="">
    <xsd:import namespace="9b4ca1ea-5fde-4d6d-bb12-7bca66b28d40"/>
    <xsd:import namespace="fb656c48-a3e1-4999-bfb7-e0a83a90e3ed"/>
    <xsd:element name="properties">
      <xsd:complexType>
        <xsd:sequence>
          <xsd:element name="documentManagement">
            <xsd:complexType>
              <xsd:all>
                <xsd:element ref="ns2:Data_x0020_Classification"/>
                <xsd:element ref="ns2:_dlc_DocId" minOccurs="0"/>
                <xsd:element ref="ns2:_dlc_DocIdUrl" minOccurs="0"/>
                <xsd:element ref="ns2:_dlc_DocIdPersistId" minOccurs="0"/>
                <xsd:element ref="ns4:File_x0020_Type0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4ca1ea-5fde-4d6d-bb12-7bca66b28d40" elementFormDefault="qualified">
    <xsd:import namespace="http://schemas.microsoft.com/office/2006/documentManagement/types"/>
    <xsd:import namespace="http://schemas.microsoft.com/office/infopath/2007/PartnerControls"/>
    <xsd:element name="Data_x0020_Classification" ma:index="2" ma:displayName="Data Classification" ma:default="Private" ma:description="Public – data that has been declared public knowledge by organizational departments that market company brands or work with the public on a daily basis&#10;&#10;Private – access is restricted on a “need to know” basis&#10;&#10;Protected – data that has been protected by a law or industry mandate. Sabre performs a Data Controller role for this data which concerns individuals, companies, or government organizations. Minimum necessary access is provided to staff." ma:format="Dropdown" ma:internalName="Data_x0020_Classification" ma:readOnly="false">
      <xsd:simpleType>
        <xsd:restriction base="dms:Choice">
          <xsd:enumeration value="Public"/>
          <xsd:enumeration value="Private"/>
          <xsd:enumeration value="Protected"/>
        </xsd:restriction>
      </xsd:simpleType>
    </xsd:element>
    <xsd:element name="_dlc_DocId" ma:index="12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3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4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656c48-a3e1-4999-bfb7-e0a83a90e3ed" elementFormDefault="qualified">
    <xsd:import namespace="http://schemas.microsoft.com/office/2006/documentManagement/types"/>
    <xsd:import namespace="http://schemas.microsoft.com/office/infopath/2007/PartnerControls"/>
    <xsd:element name="File_x0020_Type0" ma:index="15" nillable="true" ma:displayName="File Type" ma:default="PNG" ma:format="Dropdown" ma:internalName="File_x0020_Type0">
      <xsd:simpleType>
        <xsd:restriction base="dms:Choice">
          <xsd:enumeration value="PNG"/>
          <xsd:enumeration value="JPG"/>
          <xsd:enumeration value="EPS"/>
          <xsd:enumeration value="AI"/>
          <xsd:enumeration value="DOC"/>
          <xsd:enumeration value="PPT"/>
          <xsd:enumeration value="PDF"/>
          <xsd:enumeration value="Folder"/>
          <xsd:enumeration value="WMV"/>
          <xsd:enumeration value="MOV"/>
          <xsd:enumeration value="AEP"/>
          <xsd:enumeration value="PSD"/>
          <xsd:enumeration value="Other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3" ma:displayName="Author"/>
        <xsd:element ref="dcterms:created" minOccurs="0" maxOccurs="1"/>
        <xsd:element ref="dc:identifier" minOccurs="0" maxOccurs="1"/>
        <xsd:element name="contentType" minOccurs="0" maxOccurs="1" type="xsd:string" ma:index="8" ma:displayName="Content Type"/>
        <xsd:element ref="dc:title" minOccurs="0" maxOccurs="1" ma:index="1" ma:displayName="Title"/>
        <xsd:element ref="dc:subject" minOccurs="0" maxOccurs="1"/>
        <xsd:element ref="dc:description" minOccurs="0" maxOccurs="1" ma:index="4" ma:displayName="Comments"/>
        <xsd:element name="keywords" minOccurs="0" maxOccurs="1" type="xsd:string" ma:index="5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ata_x0020_Classification xmlns="9b4ca1ea-5fde-4d6d-bb12-7bca66b28d40">Public</Data_x0020_Classification>
    <_dlc_DocId xmlns="9b4ca1ea-5fde-4d6d-bb12-7bca66b28d40">P76ZSYCKSJRT-11164-5</_dlc_DocId>
    <_dlc_DocIdUrl xmlns="9b4ca1ea-5fde-4d6d-bb12-7bca66b28d40">
      <Url>http://teams.sabre.com/corpcomm/Brand/_layouts/DocIdRedir.aspx?ID=P76ZSYCKSJRT-11164-5</Url>
      <Description>P76ZSYCKSJRT-11164-5</Description>
    </_dlc_DocIdUrl>
    <File_x0020_Type0 xmlns="fb656c48-a3e1-4999-bfb7-e0a83a90e3ed">PPT</File_x0020_Type0>
  </documentManagement>
</p:properties>
</file>

<file path=customXml/itemProps1.xml><?xml version="1.0" encoding="utf-8"?>
<ds:datastoreItem xmlns:ds="http://schemas.openxmlformats.org/officeDocument/2006/customXml" ds:itemID="{1BACFE85-66CC-4ACA-BA39-630B5D5DDFB1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E32B87B7-7BC8-45CB-B4B4-D3E58B66C78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5A196F3-503E-4565-976A-390EA5C00DC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b4ca1ea-5fde-4d6d-bb12-7bca66b28d40"/>
    <ds:schemaRef ds:uri="fb656c48-a3e1-4999-bfb7-e0a83a90e3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8698A003-A12D-4130-B90D-687A8D95C44A}">
  <ds:schemaRefs>
    <ds:schemaRef ds:uri="http://purl.org/dc/terms/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purl.org/dc/dcmitype/"/>
    <ds:schemaRef ds:uri="http://schemas.microsoft.com/office/infopath/2007/PartnerControls"/>
    <ds:schemaRef ds:uri="fb656c48-a3e1-4999-bfb7-e0a83a90e3ed"/>
    <ds:schemaRef ds:uri="9b4ca1ea-5fde-4d6d-bb12-7bca66b28d40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27785</TotalTime>
  <Words>593</Words>
  <Application>Microsoft Office PowerPoint</Application>
  <PresentationFormat>On-screen Show (16:9)</PresentationFormat>
  <Paragraphs>96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Franklin Gothic Book</vt:lpstr>
      <vt:lpstr>Blank</vt:lpstr>
      <vt:lpstr>   Custom Field Creator via XML</vt:lpstr>
      <vt:lpstr>Introduction</vt:lpstr>
      <vt:lpstr>General Structure of XML </vt:lpstr>
      <vt:lpstr>Tags</vt:lpstr>
      <vt:lpstr>Tags</vt:lpstr>
      <vt:lpstr>Tags</vt:lpstr>
      <vt:lpstr>Tags</vt:lpstr>
      <vt:lpstr>Tags</vt:lpstr>
      <vt:lpstr>Creating XML</vt:lpstr>
      <vt:lpstr>Adding Step Definition for calling the CFE creation by XML</vt:lpstr>
      <vt:lpstr>PowerPoint Presentation</vt:lpstr>
    </vt:vector>
  </TitlesOfParts>
  <Company>Sabre-Holdings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Mc, Sathyaprakash</dc:creator>
  <dc:description>This is the blank Sabre PowerPoint template to work from for all internal and external presentations.</dc:description>
  <cp:lastModifiedBy>D'Costa, Rahul Cajetan</cp:lastModifiedBy>
  <cp:revision>1213</cp:revision>
  <dcterms:created xsi:type="dcterms:W3CDTF">2016-03-31T04:27:35Z</dcterms:created>
  <dcterms:modified xsi:type="dcterms:W3CDTF">2017-07-21T05:09:10Z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0x010100D678BC00589DC341B60D2D984337C6BF</vt:lpwstr>
  </property>
  <property fmtid="{D5CDD505-2E9C-101B-9397-08002B2CF9AE}" pid="3" name="_dlc_DocIdItemGuid">
    <vt:lpwstr>36b5bf84-8481-4b71-ad8d-552caeb725e4</vt:lpwstr>
  </property>
  <property fmtid="{D5CDD505-2E9C-101B-9397-08002B2CF9AE}" pid="4" name="_NewReviewCycle">
    <vt:lpwstr/>
  </property>
</Properties>
</file>