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87" r:id="rId1"/>
  </p:sldMasterIdLst>
  <p:notesMasterIdLst>
    <p:notesMasterId r:id="rId30"/>
  </p:notesMasterIdLst>
  <p:handoutMasterIdLst>
    <p:handoutMasterId r:id="rId31"/>
  </p:handoutMasterIdLst>
  <p:sldIdLst>
    <p:sldId id="513" r:id="rId2"/>
    <p:sldId id="522" r:id="rId3"/>
    <p:sldId id="519" r:id="rId4"/>
    <p:sldId id="518" r:id="rId5"/>
    <p:sldId id="520" r:id="rId6"/>
    <p:sldId id="521" r:id="rId7"/>
    <p:sldId id="532" r:id="rId8"/>
    <p:sldId id="524" r:id="rId9"/>
    <p:sldId id="525" r:id="rId10"/>
    <p:sldId id="526" r:id="rId11"/>
    <p:sldId id="527" r:id="rId12"/>
    <p:sldId id="528" r:id="rId13"/>
    <p:sldId id="529" r:id="rId14"/>
    <p:sldId id="530" r:id="rId15"/>
    <p:sldId id="531" r:id="rId16"/>
    <p:sldId id="533" r:id="rId17"/>
    <p:sldId id="534" r:id="rId18"/>
    <p:sldId id="535" r:id="rId19"/>
    <p:sldId id="536" r:id="rId20"/>
    <p:sldId id="537" r:id="rId21"/>
    <p:sldId id="539" r:id="rId22"/>
    <p:sldId id="540" r:id="rId23"/>
    <p:sldId id="541" r:id="rId24"/>
    <p:sldId id="542" r:id="rId25"/>
    <p:sldId id="544" r:id="rId26"/>
    <p:sldId id="543" r:id="rId27"/>
    <p:sldId id="523" r:id="rId28"/>
    <p:sldId id="501" r:id="rId29"/>
  </p:sldIdLst>
  <p:sldSz cx="12192000" cy="6858000"/>
  <p:notesSz cx="7010400" cy="9296400"/>
  <p:embeddedFontLst>
    <p:embeddedFont>
      <p:font typeface="Roboto Light" panose="020B0604020202020204" charset="0"/>
      <p:regular r:id="rId32"/>
      <p:italic r:id="rId33"/>
    </p:embeddedFont>
    <p:embeddedFont>
      <p:font typeface="Angsana New" panose="02020603050405020304" pitchFamily="18" charset="-34"/>
      <p:regular r:id="rId34"/>
      <p:bold r:id="rId35"/>
      <p:italic r:id="rId36"/>
      <p:boldItalic r:id="rId37"/>
    </p:embeddedFont>
    <p:embeddedFont>
      <p:font typeface="Roboto Medium" panose="020B0604020202020204" charset="0"/>
      <p:regular r:id="rId38"/>
      <p:italic r:id="rId39"/>
    </p:embeddedFont>
    <p:embeddedFont>
      <p:font typeface="Roboto" panose="020B0604020202020204" charset="0"/>
      <p:regular r:id="rId40"/>
      <p:bold r:id="rId41"/>
      <p:italic r:id="rId42"/>
      <p:boldItalic r:id="rId43"/>
    </p:embeddedFont>
  </p:embeddedFontLst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07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29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CCCCCC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934" autoAdjust="0"/>
  </p:normalViewPr>
  <p:slideViewPr>
    <p:cSldViewPr snapToGrid="0" showGuides="1">
      <p:cViewPr varScale="1">
        <p:scale>
          <a:sx n="58" d="100"/>
          <a:sy n="58" d="100"/>
        </p:scale>
        <p:origin x="341" y="43"/>
      </p:cViewPr>
      <p:guideLst>
        <p:guide orient="horz" pos="1071"/>
        <p:guide pos="3840"/>
        <p:guide orient="horz" pos="2976"/>
      </p:guideLst>
    </p:cSldViewPr>
  </p:slideViewPr>
  <p:outlineViewPr>
    <p:cViewPr>
      <p:scale>
        <a:sx n="33" d="100"/>
        <a:sy n="33" d="100"/>
      </p:scale>
      <p:origin x="0" y="-63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notesViewPr>
    <p:cSldViewPr snapToGrid="0" showGuides="1">
      <p:cViewPr varScale="1">
        <p:scale>
          <a:sx n="91" d="100"/>
          <a:sy n="91" d="100"/>
        </p:scale>
        <p:origin x="197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th-TH" dirty="0">
              <a:latin typeface="Roboto Light" charset="0"/>
              <a:cs typeface="Roboto Light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44E43F5-8472-470F-80B8-12DFDDB692B0}" type="datetimeFigureOut">
              <a:rPr lang="th-TH" smtClean="0">
                <a:latin typeface="Roboto Light" charset="0"/>
                <a:cs typeface="Roboto Light" charset="0"/>
              </a:rPr>
              <a:t>26/04/61</a:t>
            </a:fld>
            <a:endParaRPr lang="th-TH" dirty="0">
              <a:latin typeface="Roboto Light" charset="0"/>
              <a:cs typeface="Roboto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th-TH" dirty="0">
              <a:latin typeface="Roboto Light" charset="0"/>
              <a:cs typeface="Roboto Light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66D4DF-3FEB-4C81-9EA7-3C7131EDFF55}" type="slidenum">
              <a:rPr lang="th-TH" smtClean="0">
                <a:latin typeface="Roboto Light" charset="0"/>
                <a:cs typeface="Roboto Light" charset="0"/>
              </a:rPr>
              <a:t>‹#›</a:t>
            </a:fld>
            <a:endParaRPr lang="th-TH" dirty="0">
              <a:latin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60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Roboto Light" charset="0"/>
                <a:cs typeface="Roboto Light" charset="0"/>
              </a:defRPr>
            </a:lvl1pPr>
          </a:lstStyle>
          <a:p>
            <a:endParaRPr lang="th-T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Roboto Light" charset="0"/>
                <a:cs typeface="Roboto Light" charset="0"/>
              </a:defRPr>
            </a:lvl1pPr>
          </a:lstStyle>
          <a:p>
            <a:fld id="{79E4A670-A032-4BF2-9801-114F4383953B}" type="datetimeFigureOut">
              <a:rPr lang="th-TH" smtClean="0"/>
              <a:pPr/>
              <a:t>26/04/61</a:t>
            </a:fld>
            <a:endParaRPr lang="th-T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th-T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1"/>
            <a:ext cx="5608320" cy="366045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Roboto Light" charset="0"/>
                <a:cs typeface="Roboto Light" charset="0"/>
              </a:defRPr>
            </a:lvl1pPr>
          </a:lstStyle>
          <a:p>
            <a:endParaRPr lang="th-T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Roboto Light" charset="0"/>
                <a:cs typeface="Roboto Light" charset="0"/>
              </a:defRPr>
            </a:lvl1pPr>
          </a:lstStyle>
          <a:p>
            <a:fld id="{DDE034FA-0DE7-4E19-9E6F-31A284D9A113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476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b="0" i="0" kern="1200">
        <a:solidFill>
          <a:schemeClr val="tx1"/>
        </a:solidFill>
        <a:latin typeface="Roboto Light" charset="0"/>
        <a:ea typeface="+mn-ea"/>
        <a:cs typeface="Roboto Light" charset="0"/>
      </a:defRPr>
    </a:lvl1pPr>
    <a:lvl2pPr marL="457200" algn="l" defTabSz="914400" rtl="0" eaLnBrk="1" latinLnBrk="0" hangingPunct="1">
      <a:defRPr sz="1800" b="0" i="0" kern="1200">
        <a:solidFill>
          <a:schemeClr val="tx1"/>
        </a:solidFill>
        <a:latin typeface="Roboto Light" charset="0"/>
        <a:ea typeface="+mn-ea"/>
        <a:cs typeface="+mn-cs"/>
      </a:defRPr>
    </a:lvl2pPr>
    <a:lvl3pPr marL="914400" algn="l" defTabSz="914400" rtl="0" eaLnBrk="1" latinLnBrk="0" hangingPunct="1">
      <a:defRPr sz="1800" b="0" i="0" kern="1200">
        <a:solidFill>
          <a:schemeClr val="tx1"/>
        </a:solidFill>
        <a:latin typeface="Roboto Light" charset="0"/>
        <a:ea typeface="+mn-ea"/>
        <a:cs typeface="+mn-cs"/>
      </a:defRPr>
    </a:lvl3pPr>
    <a:lvl4pPr marL="1371600" algn="l" defTabSz="914400" rtl="0" eaLnBrk="1" latinLnBrk="0" hangingPunct="1">
      <a:defRPr sz="1800" b="0" i="0" kern="1200">
        <a:solidFill>
          <a:schemeClr val="tx1"/>
        </a:solidFill>
        <a:latin typeface="Roboto Light" charset="0"/>
        <a:ea typeface="+mn-ea"/>
        <a:cs typeface="+mn-cs"/>
      </a:defRPr>
    </a:lvl4pPr>
    <a:lvl5pPr marL="1828800" algn="l" defTabSz="914400" rtl="0" eaLnBrk="1" latinLnBrk="0" hangingPunct="1">
      <a:defRPr sz="1800" b="0" i="0" kern="1200">
        <a:solidFill>
          <a:schemeClr val="tx1"/>
        </a:solidFill>
        <a:latin typeface="Roboto Light" charset="0"/>
        <a:ea typeface="+mn-ea"/>
        <a:cs typeface="Roboto Light" charset="0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attributes of </a:t>
            </a:r>
            <a:r>
              <a:rPr lang="en-US" dirty="0" err="1"/>
              <a:t>img</a:t>
            </a:r>
            <a:r>
              <a:rPr lang="en-US" dirty="0"/>
              <a:t> tag</a:t>
            </a:r>
          </a:p>
          <a:p>
            <a:r>
              <a:rPr lang="en-US" dirty="0"/>
              <a:t>Image as link</a:t>
            </a:r>
          </a:p>
          <a:p>
            <a:r>
              <a:rPr lang="en-US" dirty="0"/>
              <a:t>Animated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34FA-0DE7-4E19-9E6F-31A284D9A113}" type="slidenum">
              <a:rPr lang="th-TH" smtClean="0"/>
              <a:pPr/>
              <a:t>13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54387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An HTML table is defined with the </a:t>
            </a:r>
            <a:r>
              <a:rPr lang="en-US" dirty="0"/>
              <a:t>&lt;table&gt;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 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Each table row is defined with the </a:t>
            </a: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 tag.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A table header is defined with the </a:t>
            </a: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 tag.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By default, table headings are bold and centered. A table data/cell is defined with the </a:t>
            </a:r>
            <a:r>
              <a:rPr lang="en-US" dirty="0"/>
              <a:t>&lt;td&gt;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 tag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34FA-0DE7-4E19-9E6F-31A284D9A113}" type="slidenum">
              <a:rPr lang="th-TH" smtClean="0"/>
              <a:pPr/>
              <a:t>16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504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type="1"The list items will be numbered with numbers (default)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type="</a:t>
            </a:r>
            <a:r>
              <a:rPr lang="en-US" dirty="0" err="1">
                <a:effectLst/>
              </a:rPr>
              <a:t>A"The</a:t>
            </a:r>
            <a:r>
              <a:rPr lang="en-US" dirty="0">
                <a:effectLst/>
              </a:rPr>
              <a:t> list items will be numbered with uppercase letters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type="</a:t>
            </a:r>
            <a:r>
              <a:rPr lang="en-US" dirty="0" err="1">
                <a:effectLst/>
              </a:rPr>
              <a:t>a"The</a:t>
            </a:r>
            <a:r>
              <a:rPr lang="en-US" dirty="0">
                <a:effectLst/>
              </a:rPr>
              <a:t> list items will be numbered with lowercase letters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type="</a:t>
            </a:r>
            <a:r>
              <a:rPr lang="en-US" dirty="0" err="1">
                <a:effectLst/>
              </a:rPr>
              <a:t>I"The</a:t>
            </a:r>
            <a:r>
              <a:rPr lang="en-US" dirty="0">
                <a:effectLst/>
              </a:rPr>
              <a:t> list items will be numbered with uppercase roman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type="</a:t>
            </a:r>
            <a:r>
              <a:rPr lang="en-US" dirty="0" err="1">
                <a:effectLst/>
              </a:rPr>
              <a:t>i"The</a:t>
            </a:r>
            <a:r>
              <a:rPr lang="en-US" dirty="0">
                <a:effectLst/>
              </a:rPr>
              <a:t> list items will be numbered with lowercase roman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34FA-0DE7-4E19-9E6F-31A284D9A113}" type="slidenum">
              <a:rPr lang="th-TH" smtClean="0"/>
              <a:pPr/>
              <a:t>17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93607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Every HTML element has a default display value depending on what type of element it is.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34FA-0DE7-4E19-9E6F-31A284D9A113}" type="slidenum">
              <a:rPr lang="th-TH" smtClean="0"/>
              <a:pPr/>
              <a:t>18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0510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The </a:t>
            </a:r>
            <a:r>
              <a:rPr lang="en-US" dirty="0"/>
              <a:t>target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 attribute of the link must refer to the </a:t>
            </a:r>
            <a:r>
              <a:rPr lang="en-US" dirty="0"/>
              <a:t>name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 attribute of the </a:t>
            </a:r>
            <a:r>
              <a:rPr lang="en-US" sz="1800" b="0" i="0" kern="1200" dirty="0" err="1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iframe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34FA-0DE7-4E19-9E6F-31A284D9A113}" type="slidenum">
              <a:rPr lang="th-TH" smtClean="0"/>
              <a:pPr/>
              <a:t>20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15004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/>
              <a:t>HTML5 offers new semantic elements that define the different parts of a web page.</a:t>
            </a: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b="0" i="0" kern="1200" dirty="0">
              <a:solidFill>
                <a:schemeClr val="tx1"/>
              </a:solidFill>
              <a:effectLst/>
              <a:latin typeface="Roboto Light" charset="0"/>
              <a:ea typeface="+mn-ea"/>
              <a:cs typeface="Roboto Light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       &lt;header&gt; - Defines a header for a document or a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&lt;</a:t>
            </a:r>
            <a:r>
              <a:rPr lang="en-US" sz="1800" b="0" i="0" kern="1200" dirty="0" err="1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nav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&gt; - Defines a container for navigation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&lt;section&gt; - Defines a section in a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&lt;article&gt; - Defines an independent self-contained 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&lt;aside&gt; - Defines content aside from the content (like a sidebar)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&lt;footer&gt; - Defines a footer for a document or a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&lt;details&gt; - Defines additional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&lt;summary&gt; - Defines a heading for the &lt;details&gt; element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34FA-0DE7-4E19-9E6F-31A284D9A113}" type="slidenum">
              <a:rPr lang="th-TH" smtClean="0"/>
              <a:pPr/>
              <a:t>21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06214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Characters that are not present on your keyboard can also be replaced by entities.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34FA-0DE7-4E19-9E6F-31A284D9A113}" type="slidenum">
              <a:rPr lang="th-TH" smtClean="0"/>
              <a:pPr/>
              <a:t>22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67388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The HTML </a:t>
            </a:r>
            <a:r>
              <a:rPr lang="en-US" dirty="0"/>
              <a:t>&lt;form&gt;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 element defines a form that is used to collect user input: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Form elements are different types of input elements, like text fields, checkboxes, radio buttons, submit buttons, and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Talk about name /action/method/type attributes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34FA-0DE7-4E19-9E6F-31A284D9A113}" type="slidenum">
              <a:rPr lang="th-TH" smtClean="0"/>
              <a:pPr/>
              <a:t>23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08991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34FA-0DE7-4E19-9E6F-31A284D9A113}" type="slidenum">
              <a:rPr lang="th-TH" smtClean="0"/>
              <a:pPr/>
              <a:t>24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42008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&lt;META http-</a:t>
            </a:r>
            <a:r>
              <a:rPr lang="fr-FR" dirty="0" err="1"/>
              <a:t>equiv</a:t>
            </a:r>
            <a:r>
              <a:rPr lang="fr-FR" dirty="0"/>
              <a:t>="Content-Type" content="</a:t>
            </a:r>
            <a:r>
              <a:rPr lang="fr-FR" dirty="0" err="1"/>
              <a:t>text</a:t>
            </a:r>
            <a:r>
              <a:rPr lang="fr-FR" dirty="0"/>
              <a:t>/html; </a:t>
            </a:r>
            <a:r>
              <a:rPr lang="fr-FR" dirty="0" err="1"/>
              <a:t>charset</a:t>
            </a:r>
            <a:r>
              <a:rPr lang="fr-FR" dirty="0"/>
              <a:t>=EUC-JP"&gt;</a:t>
            </a:r>
          </a:p>
          <a:p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&lt;!DOCTYPE HTML PUBLIC "-//W3C//DTD HTML 4.01//EN" "http://www.w3.org/TR/html4/strict.dtd"&gt;</a:t>
            </a:r>
          </a:p>
          <a:p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</a:rPr>
              <a:t>SVG = 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Scalable Vector Graphics draw shapes u want</a:t>
            </a:r>
          </a:p>
          <a:p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The HTML </a:t>
            </a:r>
            <a:r>
              <a:rPr lang="en-US" dirty="0"/>
              <a:t>&lt;canvas&gt;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 element is used to draw graphics, on the fly, via JavaScript.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34FA-0DE7-4E19-9E6F-31A284D9A113}" type="slidenum">
              <a:rPr lang="th-TH" smtClean="0"/>
              <a:pPr/>
              <a:t>25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74811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34FA-0DE7-4E19-9E6F-31A284D9A113}" type="slidenum">
              <a:rPr lang="th-TH" smtClean="0"/>
              <a:pPr/>
              <a:t>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2000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GB" dirty="0"/>
              <a:t>SHORT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34FA-0DE7-4E19-9E6F-31A284D9A113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2082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&lt;META http-</a:t>
            </a:r>
            <a:r>
              <a:rPr lang="fr-FR" dirty="0" err="1"/>
              <a:t>equiv</a:t>
            </a:r>
            <a:r>
              <a:rPr lang="fr-FR" dirty="0"/>
              <a:t>="Content-Type" content="</a:t>
            </a:r>
            <a:r>
              <a:rPr lang="fr-FR" dirty="0" err="1"/>
              <a:t>text</a:t>
            </a:r>
            <a:r>
              <a:rPr lang="fr-FR" dirty="0"/>
              <a:t>/html; </a:t>
            </a:r>
            <a:r>
              <a:rPr lang="fr-FR" dirty="0" err="1"/>
              <a:t>charset</a:t>
            </a:r>
            <a:r>
              <a:rPr lang="fr-FR" dirty="0"/>
              <a:t>=EUC-JP"&gt;</a:t>
            </a:r>
          </a:p>
          <a:p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&lt;!DOCTYPE HTML PUBLIC "-//W3C//DTD HTML 4.01//EN" "http://www.w3.org/TR/html4/strict.dtd"&gt;</a:t>
            </a:r>
          </a:p>
          <a:p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</a:rPr>
              <a:t>SVG = 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Scalable Vector Graphics draw shapes u want</a:t>
            </a:r>
          </a:p>
          <a:p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The HTML </a:t>
            </a:r>
            <a:r>
              <a:rPr lang="en-US" dirty="0"/>
              <a:t>&lt;canvas&gt;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 element is used to draw graphics, on the fly, via JavaScript.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34FA-0DE7-4E19-9E6F-31A284D9A113}" type="slidenum">
              <a:rPr lang="th-TH" smtClean="0"/>
              <a:pPr/>
              <a:t>7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8983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HTML structure(nested elements) and important intro tags</a:t>
            </a:r>
          </a:p>
          <a:p>
            <a:endParaRPr lang="en-US" dirty="0"/>
          </a:p>
          <a:p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The &lt;!DOCTYPE html&gt; declaration defines this document to be HTML5</a:t>
            </a:r>
          </a:p>
          <a:p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The &lt;html&gt; element is the root element of an HTML page</a:t>
            </a:r>
          </a:p>
          <a:p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The &lt;head&gt; element contains meta information about the document</a:t>
            </a:r>
          </a:p>
          <a:p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The &lt;title&gt; element specifies a title for the document</a:t>
            </a:r>
          </a:p>
          <a:p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The &lt;body&gt; element contains the visible page content</a:t>
            </a:r>
          </a:p>
          <a:p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The &lt;h1&gt; element defines a large heading</a:t>
            </a:r>
          </a:p>
          <a:p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The &lt;p&gt; element defines a paragraph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34FA-0DE7-4E19-9E6F-31A284D9A113}" type="slidenum">
              <a:rPr lang="th-TH" smtClean="0"/>
              <a:pPr/>
              <a:t>8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9825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Do Not Forget the End Tag as it will cause rendering issues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Content less Tag BR tag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HTML tags are not case sensitive: &lt;P&gt; means the same as &lt;p&gt;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b="0" i="0" kern="1200" dirty="0">
              <a:solidFill>
                <a:schemeClr val="tx1"/>
              </a:solidFill>
              <a:effectLst/>
              <a:latin typeface="Roboto Light" charset="0"/>
              <a:ea typeface="+mn-ea"/>
              <a:cs typeface="Roboto Light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b="0" i="0" kern="1200" dirty="0">
              <a:solidFill>
                <a:schemeClr val="tx1"/>
              </a:solidFill>
              <a:effectLst/>
              <a:latin typeface="Roboto Light" charset="0"/>
              <a:ea typeface="+mn-ea"/>
              <a:cs typeface="Roboto L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34FA-0DE7-4E19-9E6F-31A284D9A113}" type="slidenum">
              <a:rPr lang="th-TH" smtClean="0"/>
              <a:pPr/>
              <a:t>9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75464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All HTML elements can have </a:t>
            </a:r>
            <a:r>
              <a:rPr lang="en-US" sz="1800" b="1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attributes</a:t>
            </a:r>
            <a:endParaRPr lang="en-US" sz="1800" b="0" i="0" kern="1200" dirty="0">
              <a:solidFill>
                <a:schemeClr val="tx1"/>
              </a:solidFill>
              <a:effectLst/>
              <a:latin typeface="Roboto Light" charset="0"/>
              <a:ea typeface="+mn-ea"/>
              <a:cs typeface="Roboto L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Attributes are always specified in </a:t>
            </a:r>
            <a:r>
              <a:rPr lang="en-US" sz="1800" b="1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the start tag</a:t>
            </a:r>
            <a:endParaRPr lang="en-US" sz="1800" b="0" i="0" kern="1200" dirty="0">
              <a:solidFill>
                <a:schemeClr val="tx1"/>
              </a:solidFill>
              <a:effectLst/>
              <a:latin typeface="Roboto Light" charset="0"/>
              <a:ea typeface="+mn-ea"/>
              <a:cs typeface="Roboto L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Attributes usually come in name/value pairs like: </a:t>
            </a:r>
            <a:r>
              <a:rPr lang="en-US" sz="1800" b="1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name="value"</a:t>
            </a:r>
            <a:endParaRPr lang="en-US" sz="1800" b="0" i="0" kern="1200" dirty="0">
              <a:solidFill>
                <a:schemeClr val="tx1"/>
              </a:solidFill>
              <a:effectLst/>
              <a:latin typeface="Roboto Light" charset="0"/>
              <a:ea typeface="+mn-ea"/>
              <a:cs typeface="Roboto L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34FA-0DE7-4E19-9E6F-31A284D9A113}" type="slidenum">
              <a:rPr lang="th-TH" smtClean="0"/>
              <a:pPr/>
              <a:t>10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818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34FA-0DE7-4E19-9E6F-31A284D9A113}" type="slidenum">
              <a:rPr lang="th-TH" smtClean="0"/>
              <a:pPr/>
              <a:t>11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66717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A link does not have to be text. It can be an image or any other HTML element.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0" i="0" kern="1200" dirty="0">
              <a:solidFill>
                <a:schemeClr val="tx1"/>
              </a:solidFill>
              <a:effectLst/>
              <a:latin typeface="Roboto Light" charset="0"/>
              <a:ea typeface="+mn-ea"/>
            </a:endParaRPr>
          </a:p>
          <a:p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_blank - Opens the linked document in a new window or tab</a:t>
            </a:r>
          </a:p>
          <a:p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_self - Opens the linked document in the same window/tab as it was clicked (this is default)</a:t>
            </a:r>
          </a:p>
          <a:p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_parent - Opens the linked document in the parent frame</a:t>
            </a:r>
          </a:p>
          <a:p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_top - Opens the linked document in the full body of the window</a:t>
            </a:r>
          </a:p>
          <a:p>
            <a:r>
              <a:rPr lang="en-US" sz="1800" b="0" i="1" kern="1200" dirty="0" err="1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framename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Roboto Light" charset="0"/>
                <a:ea typeface="+mn-ea"/>
                <a:cs typeface="Roboto Light" charset="0"/>
              </a:rPr>
              <a:t> - Opens the linked document in a named frame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34FA-0DE7-4E19-9E6F-31A284D9A113}" type="slidenum">
              <a:rPr lang="th-TH" smtClean="0"/>
              <a:pPr/>
              <a:t>12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8358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  <a:solidFill>
            <a:schemeClr val="bg2"/>
          </a:solidFill>
        </p:spPr>
        <p:txBody>
          <a:bodyPr lIns="1188720" tIns="3291840">
            <a:normAutofit/>
          </a:bodyPr>
          <a:lstStyle>
            <a:lvl1pPr marL="0" indent="0"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Add image here &gt;&gt; Right-click and Send to back</a:t>
            </a:r>
            <a:endParaRPr lang="th-TH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6118788" y="429768"/>
            <a:ext cx="5631251" cy="5010912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0040" tIns="320040" rIns="182880" bIns="2103120" anchor="t" anchorCtr="0">
            <a:noAutofit/>
          </a:bodyPr>
          <a:lstStyle>
            <a:lvl1pPr>
              <a:defRPr sz="48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 hidden="1"/>
          <p:cNvSpPr/>
          <p:nvPr userDrawn="1"/>
        </p:nvSpPr>
        <p:spPr>
          <a:xfrm>
            <a:off x="6035040" y="440266"/>
            <a:ext cx="5713012" cy="49973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02920" rtlCol="0" anchor="ctr"/>
          <a:lstStyle/>
          <a:p>
            <a:pPr algn="ctr"/>
            <a:endParaRPr lang="th-TH" dirty="0">
              <a:latin typeface="Roboto Light" charset="0"/>
              <a:cs typeface="Roboto Light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481623" y="3934906"/>
            <a:ext cx="4743515" cy="33099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 b="1" i="0" baseline="0">
                <a:solidFill>
                  <a:schemeClr val="tx2"/>
                </a:solidFill>
                <a:latin typeface="+mn-lt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 dirty="0"/>
              <a:t>Speaker Name</a:t>
            </a:r>
            <a:endParaRPr lang="th-TH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481623" y="4265901"/>
            <a:ext cx="4743515" cy="26535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 baseline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Job Title</a:t>
            </a:r>
            <a:endParaRPr lang="th-TH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6481623" y="4841574"/>
            <a:ext cx="4743515" cy="26535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 baseline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DD MM YYYY</a:t>
            </a:r>
            <a:endParaRPr lang="th-TH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40266"/>
            <a:ext cx="2463207" cy="922780"/>
            <a:chOff x="0" y="440266"/>
            <a:chExt cx="2463207" cy="922780"/>
          </a:xfrm>
        </p:grpSpPr>
        <p:sp>
          <p:nvSpPr>
            <p:cNvPr id="12" name="Rectangle 20"/>
            <p:cNvSpPr/>
            <p:nvPr userDrawn="1"/>
          </p:nvSpPr>
          <p:spPr>
            <a:xfrm>
              <a:off x="0" y="440266"/>
              <a:ext cx="2463207" cy="922780"/>
            </a:xfrm>
            <a:custGeom>
              <a:avLst/>
              <a:gdLst>
                <a:gd name="connsiteX0" fmla="*/ 0 w 2463207"/>
                <a:gd name="connsiteY0" fmla="*/ 0 h 920204"/>
                <a:gd name="connsiteX1" fmla="*/ 2463207 w 2463207"/>
                <a:gd name="connsiteY1" fmla="*/ 0 h 920204"/>
                <a:gd name="connsiteX2" fmla="*/ 2463207 w 2463207"/>
                <a:gd name="connsiteY2" fmla="*/ 920204 h 920204"/>
                <a:gd name="connsiteX3" fmla="*/ 0 w 2463207"/>
                <a:gd name="connsiteY3" fmla="*/ 920204 h 920204"/>
                <a:gd name="connsiteX4" fmla="*/ 0 w 2463207"/>
                <a:gd name="connsiteY4" fmla="*/ 0 h 920204"/>
                <a:gd name="connsiteX0" fmla="*/ 0 w 2463207"/>
                <a:gd name="connsiteY0" fmla="*/ 0 h 922780"/>
                <a:gd name="connsiteX1" fmla="*/ 2463207 w 2463207"/>
                <a:gd name="connsiteY1" fmla="*/ 0 h 922780"/>
                <a:gd name="connsiteX2" fmla="*/ 2262297 w 2463207"/>
                <a:gd name="connsiteY2" fmla="*/ 922780 h 922780"/>
                <a:gd name="connsiteX3" fmla="*/ 0 w 2463207"/>
                <a:gd name="connsiteY3" fmla="*/ 920204 h 922780"/>
                <a:gd name="connsiteX4" fmla="*/ 0 w 2463207"/>
                <a:gd name="connsiteY4" fmla="*/ 0 h 92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207" h="922780">
                  <a:moveTo>
                    <a:pt x="0" y="0"/>
                  </a:moveTo>
                  <a:lnTo>
                    <a:pt x="2463207" y="0"/>
                  </a:lnTo>
                  <a:lnTo>
                    <a:pt x="2262297" y="922780"/>
                  </a:lnTo>
                  <a:lnTo>
                    <a:pt x="0" y="920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Roboto Light" charset="0"/>
                <a:cs typeface="Roboto Light" charset="0"/>
              </a:endParaRPr>
            </a:p>
          </p:txBody>
        </p:sp>
        <p:pic>
          <p:nvPicPr>
            <p:cNvPr id="13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580" y="626480"/>
              <a:ext cx="1492045" cy="524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6481621" y="3653591"/>
            <a:ext cx="1861210" cy="104022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609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18260"/>
            <a:ext cx="11274425" cy="655638"/>
          </a:xfrm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2000">
                <a:solidFill>
                  <a:schemeClr val="tx2"/>
                </a:solidFill>
              </a:defRPr>
            </a:lvl3pPr>
            <a:lvl4pPr marL="1371600" indent="0">
              <a:buNone/>
              <a:defRPr sz="2000">
                <a:solidFill>
                  <a:schemeClr val="tx2"/>
                </a:solidFill>
              </a:defRPr>
            </a:lvl4pPr>
            <a:lvl5pPr marL="1828800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Slide subtitle to help define your message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2392848"/>
            <a:ext cx="11274425" cy="3992077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1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16736"/>
            <a:ext cx="11274425" cy="655638"/>
          </a:xfrm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2000">
                <a:solidFill>
                  <a:schemeClr val="tx2"/>
                </a:solidFill>
              </a:defRPr>
            </a:lvl3pPr>
            <a:lvl4pPr marL="1371600" indent="0">
              <a:buNone/>
              <a:defRPr sz="2000">
                <a:solidFill>
                  <a:schemeClr val="tx2"/>
                </a:solidFill>
              </a:defRPr>
            </a:lvl4pPr>
            <a:lvl5pPr marL="1828800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Slide subtitle to help define your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779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7200" y="1636791"/>
            <a:ext cx="186121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457198" y="1005990"/>
            <a:ext cx="1894995" cy="160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66713"/>
            <a:ext cx="11274552" cy="1107996"/>
          </a:xfrm>
        </p:spPr>
        <p:txBody>
          <a:bodyPr r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Use for two-line main title ONLY </a:t>
            </a:r>
            <a:br>
              <a:rPr lang="en-US" dirty="0"/>
            </a:br>
            <a:r>
              <a:rPr lang="en-US" dirty="0"/>
              <a:t>if you cannot edit to one line</a:t>
            </a:r>
          </a:p>
        </p:txBody>
      </p:sp>
    </p:spTree>
    <p:extLst>
      <p:ext uri="{BB962C8B-B14F-4D97-AF65-F5344CB8AC3E}">
        <p14:creationId xmlns:p14="http://schemas.microsoft.com/office/powerpoint/2010/main" val="130827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w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7200" y="1636791"/>
            <a:ext cx="186121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457198" y="1005990"/>
            <a:ext cx="1894995" cy="160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66713"/>
            <a:ext cx="11274552" cy="1107996"/>
          </a:xfrm>
        </p:spPr>
        <p:txBody>
          <a:bodyPr rIns="0" anchor="b" anchorCtr="0">
            <a:sp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Use for two-line main title ONLY </a:t>
            </a:r>
            <a:br>
              <a:rPr lang="en-US" dirty="0"/>
            </a:br>
            <a:r>
              <a:rPr lang="en-US" dirty="0"/>
              <a:t>if you cannot edit to one 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2105020"/>
            <a:ext cx="11274425" cy="40798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85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,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1020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102096" y="0"/>
            <a:ext cx="6089904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2743200" r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th-TH" sz="1600" b="0" i="0" kern="12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Roboto Light" charset="0"/>
              </a:defRPr>
            </a:lvl1pPr>
          </a:lstStyle>
          <a:p>
            <a:r>
              <a:rPr lang="en-GB" dirty="0"/>
              <a:t>Add image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2008978"/>
            <a:ext cx="5189025" cy="1225296"/>
          </a:xfrm>
        </p:spPr>
        <p:txBody>
          <a:bodyPr rIns="0" anchor="b" anchorCtr="0">
            <a:noAutofit/>
          </a:bodyPr>
          <a:lstStyle>
            <a:lvl1pPr algn="l">
              <a:lnSpc>
                <a:spcPct val="90000"/>
              </a:lnSpc>
              <a:defRPr sz="4800" b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3892814"/>
            <a:ext cx="5189026" cy="369332"/>
          </a:xfrm>
        </p:spPr>
        <p:txBody>
          <a:bodyPr rIns="0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 i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here</a:t>
            </a:r>
            <a:endParaRPr lang="th-TH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1683" y="3556575"/>
            <a:ext cx="1861210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523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,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97326" y="0"/>
            <a:ext cx="61020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759" y="0"/>
            <a:ext cx="6089904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2743200" r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th-TH" sz="1600" b="0" i="0" kern="12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Roboto Light" charset="0"/>
              </a:defRPr>
            </a:lvl1pPr>
          </a:lstStyle>
          <a:p>
            <a:r>
              <a:rPr lang="en-GB" dirty="0"/>
              <a:t>Add image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553862" y="2008978"/>
            <a:ext cx="5189025" cy="1225296"/>
          </a:xfrm>
        </p:spPr>
        <p:txBody>
          <a:bodyPr rIns="0" anchor="b" anchorCtr="0">
            <a:noAutofit/>
          </a:bodyPr>
          <a:lstStyle>
            <a:lvl1pPr algn="l">
              <a:lnSpc>
                <a:spcPct val="90000"/>
              </a:lnSpc>
              <a:defRPr sz="4800" b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553863" y="3892814"/>
            <a:ext cx="5189026" cy="369332"/>
          </a:xfrm>
        </p:spPr>
        <p:txBody>
          <a:bodyPr rIns="0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 i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here</a:t>
            </a:r>
            <a:endParaRPr lang="th-TH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553862" y="3556575"/>
            <a:ext cx="1861210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736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Statement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857064" y="3326443"/>
            <a:ext cx="1861210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9"/>
          <p:cNvSpPr>
            <a:spLocks noChangeAspect="1" noEditPoints="1"/>
          </p:cNvSpPr>
          <p:nvPr userDrawn="1"/>
        </p:nvSpPr>
        <p:spPr bwMode="auto">
          <a:xfrm rot="10800000" flipV="1">
            <a:off x="-2986030" y="5047926"/>
            <a:ext cx="17838821" cy="5252541"/>
          </a:xfrm>
          <a:custGeom>
            <a:avLst/>
            <a:gdLst>
              <a:gd name="T0" fmla="*/ 3399 w 4320"/>
              <a:gd name="T1" fmla="*/ 0 h 1272"/>
              <a:gd name="T2" fmla="*/ 2460 w 4320"/>
              <a:gd name="T3" fmla="*/ 115 h 1272"/>
              <a:gd name="T4" fmla="*/ 1200 w 4320"/>
              <a:gd name="T5" fmla="*/ 306 h 1272"/>
              <a:gd name="T6" fmla="*/ 0 w 4320"/>
              <a:gd name="T7" fmla="*/ 587 h 1272"/>
              <a:gd name="T8" fmla="*/ 1205 w 4320"/>
              <a:gd name="T9" fmla="*/ 1111 h 1272"/>
              <a:gd name="T10" fmla="*/ 2491 w 4320"/>
              <a:gd name="T11" fmla="*/ 1271 h 1272"/>
              <a:gd name="T12" fmla="*/ 2961 w 4320"/>
              <a:gd name="T13" fmla="*/ 1051 h 1272"/>
              <a:gd name="T14" fmla="*/ 1206 w 4320"/>
              <a:gd name="T15" fmla="*/ 1108 h 1272"/>
              <a:gd name="T16" fmla="*/ 1580 w 4320"/>
              <a:gd name="T17" fmla="*/ 224 h 1272"/>
              <a:gd name="T18" fmla="*/ 1580 w 4320"/>
              <a:gd name="T19" fmla="*/ 224 h 1272"/>
              <a:gd name="T20" fmla="*/ 7 w 4320"/>
              <a:gd name="T21" fmla="*/ 589 h 1272"/>
              <a:gd name="T22" fmla="*/ 629 w 4320"/>
              <a:gd name="T23" fmla="*/ 300 h 1272"/>
              <a:gd name="T24" fmla="*/ 2430 w 4320"/>
              <a:gd name="T25" fmla="*/ 800 h 1272"/>
              <a:gd name="T26" fmla="*/ 1908 w 4320"/>
              <a:gd name="T27" fmla="*/ 476 h 1272"/>
              <a:gd name="T28" fmla="*/ 3762 w 4320"/>
              <a:gd name="T29" fmla="*/ 663 h 1272"/>
              <a:gd name="T30" fmla="*/ 2259 w 4320"/>
              <a:gd name="T31" fmla="*/ 864 h 1272"/>
              <a:gd name="T32" fmla="*/ 1537 w 4320"/>
              <a:gd name="T33" fmla="*/ 663 h 1272"/>
              <a:gd name="T34" fmla="*/ 3679 w 4320"/>
              <a:gd name="T35" fmla="*/ 437 h 1272"/>
              <a:gd name="T36" fmla="*/ 2181 w 4320"/>
              <a:gd name="T37" fmla="*/ 613 h 1272"/>
              <a:gd name="T38" fmla="*/ 2588 w 4320"/>
              <a:gd name="T39" fmla="*/ 801 h 1272"/>
              <a:gd name="T40" fmla="*/ 3051 w 4320"/>
              <a:gd name="T41" fmla="*/ 637 h 1272"/>
              <a:gd name="T42" fmla="*/ 2138 w 4320"/>
              <a:gd name="T43" fmla="*/ 487 h 1272"/>
              <a:gd name="T44" fmla="*/ 3052 w 4320"/>
              <a:gd name="T45" fmla="*/ 634 h 1272"/>
              <a:gd name="T46" fmla="*/ 1919 w 4320"/>
              <a:gd name="T47" fmla="*/ 476 h 1272"/>
              <a:gd name="T48" fmla="*/ 2107 w 4320"/>
              <a:gd name="T49" fmla="*/ 486 h 1272"/>
              <a:gd name="T50" fmla="*/ 2886 w 4320"/>
              <a:gd name="T51" fmla="*/ 810 h 1272"/>
              <a:gd name="T52" fmla="*/ 3769 w 4320"/>
              <a:gd name="T53" fmla="*/ 667 h 1272"/>
              <a:gd name="T54" fmla="*/ 1628 w 4320"/>
              <a:gd name="T55" fmla="*/ 845 h 1272"/>
              <a:gd name="T56" fmla="*/ 1640 w 4320"/>
              <a:gd name="T57" fmla="*/ 845 h 1272"/>
              <a:gd name="T58" fmla="*/ 1035 w 4320"/>
              <a:gd name="T59" fmla="*/ 617 h 1272"/>
              <a:gd name="T60" fmla="*/ 1699 w 4320"/>
              <a:gd name="T61" fmla="*/ 647 h 1272"/>
              <a:gd name="T62" fmla="*/ 517 w 4320"/>
              <a:gd name="T63" fmla="*/ 470 h 1272"/>
              <a:gd name="T64" fmla="*/ 511 w 4320"/>
              <a:gd name="T65" fmla="*/ 472 h 1272"/>
              <a:gd name="T66" fmla="*/ 2237 w 4320"/>
              <a:gd name="T67" fmla="*/ 864 h 1272"/>
              <a:gd name="T68" fmla="*/ 2588 w 4320"/>
              <a:gd name="T69" fmla="*/ 804 h 1272"/>
              <a:gd name="T70" fmla="*/ 3591 w 4320"/>
              <a:gd name="T71" fmla="*/ 805 h 1272"/>
              <a:gd name="T72" fmla="*/ 4156 w 4320"/>
              <a:gd name="T73" fmla="*/ 628 h 1272"/>
              <a:gd name="T74" fmla="*/ 3562 w 4320"/>
              <a:gd name="T75" fmla="*/ 255 h 1272"/>
              <a:gd name="T76" fmla="*/ 3204 w 4320"/>
              <a:gd name="T77" fmla="*/ 97 h 1272"/>
              <a:gd name="T78" fmla="*/ 2892 w 4320"/>
              <a:gd name="T79" fmla="*/ 245 h 1272"/>
              <a:gd name="T80" fmla="*/ 2131 w 4320"/>
              <a:gd name="T81" fmla="*/ 356 h 1272"/>
              <a:gd name="T82" fmla="*/ 1900 w 4320"/>
              <a:gd name="T83" fmla="*/ 480 h 1272"/>
              <a:gd name="T84" fmla="*/ 1017 w 4320"/>
              <a:gd name="T85" fmla="*/ 354 h 1272"/>
              <a:gd name="T86" fmla="*/ 2252 w 4320"/>
              <a:gd name="T87" fmla="*/ 865 h 1272"/>
              <a:gd name="T88" fmla="*/ 3284 w 4320"/>
              <a:gd name="T89" fmla="*/ 899 h 1272"/>
              <a:gd name="T90" fmla="*/ 3771 w 4320"/>
              <a:gd name="T91" fmla="*/ 891 h 1272"/>
              <a:gd name="T92" fmla="*/ 3865 w 4320"/>
              <a:gd name="T93" fmla="*/ 525 h 1272"/>
              <a:gd name="T94" fmla="*/ 3563 w 4320"/>
              <a:gd name="T95" fmla="*/ 258 h 1272"/>
              <a:gd name="T96" fmla="*/ 3678 w 4320"/>
              <a:gd name="T97" fmla="*/ 197 h 1272"/>
              <a:gd name="T98" fmla="*/ 2136 w 4320"/>
              <a:gd name="T99" fmla="*/ 194 h 1272"/>
              <a:gd name="T100" fmla="*/ 2132 w 4320"/>
              <a:gd name="T101" fmla="*/ 197 h 1272"/>
              <a:gd name="T102" fmla="*/ 620 w 4320"/>
              <a:gd name="T103" fmla="*/ 443 h 1272"/>
              <a:gd name="T104" fmla="*/ 2263 w 4320"/>
              <a:gd name="T105" fmla="*/ 866 h 1272"/>
              <a:gd name="T106" fmla="*/ 3275 w 4320"/>
              <a:gd name="T107" fmla="*/ 900 h 1272"/>
              <a:gd name="T108" fmla="*/ 3003 w 4320"/>
              <a:gd name="T109" fmla="*/ 343 h 1272"/>
              <a:gd name="T110" fmla="*/ 2342 w 4320"/>
              <a:gd name="T111" fmla="*/ 303 h 1272"/>
              <a:gd name="T112" fmla="*/ 1846 w 4320"/>
              <a:gd name="T113" fmla="*/ 965 h 1272"/>
              <a:gd name="T114" fmla="*/ 1855 w 4320"/>
              <a:gd name="T115" fmla="*/ 969 h 1272"/>
              <a:gd name="T116" fmla="*/ 3151 w 4320"/>
              <a:gd name="T117" fmla="*/ 961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20" h="1272">
                <a:moveTo>
                  <a:pt x="4320" y="639"/>
                </a:moveTo>
                <a:lnTo>
                  <a:pt x="4319" y="636"/>
                </a:lnTo>
                <a:lnTo>
                  <a:pt x="4318" y="637"/>
                </a:lnTo>
                <a:lnTo>
                  <a:pt x="3400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0"/>
                </a:lnTo>
                <a:lnTo>
                  <a:pt x="3398" y="0"/>
                </a:lnTo>
                <a:lnTo>
                  <a:pt x="3398" y="0"/>
                </a:lnTo>
                <a:lnTo>
                  <a:pt x="3397" y="0"/>
                </a:lnTo>
                <a:lnTo>
                  <a:pt x="2626" y="183"/>
                </a:lnTo>
                <a:lnTo>
                  <a:pt x="2626" y="184"/>
                </a:lnTo>
                <a:lnTo>
                  <a:pt x="2462" y="116"/>
                </a:lnTo>
                <a:lnTo>
                  <a:pt x="2462" y="114"/>
                </a:lnTo>
                <a:lnTo>
                  <a:pt x="2460" y="115"/>
                </a:lnTo>
                <a:lnTo>
                  <a:pt x="2458" y="114"/>
                </a:lnTo>
                <a:lnTo>
                  <a:pt x="2458" y="115"/>
                </a:lnTo>
                <a:lnTo>
                  <a:pt x="1794" y="273"/>
                </a:lnTo>
                <a:lnTo>
                  <a:pt x="1578" y="220"/>
                </a:lnTo>
                <a:lnTo>
                  <a:pt x="1578" y="221"/>
                </a:lnTo>
                <a:lnTo>
                  <a:pt x="1204" y="308"/>
                </a:lnTo>
                <a:lnTo>
                  <a:pt x="1200" y="307"/>
                </a:lnTo>
                <a:lnTo>
                  <a:pt x="1200" y="306"/>
                </a:lnTo>
                <a:lnTo>
                  <a:pt x="1198" y="306"/>
                </a:lnTo>
                <a:lnTo>
                  <a:pt x="802" y="211"/>
                </a:lnTo>
                <a:lnTo>
                  <a:pt x="801" y="214"/>
                </a:lnTo>
                <a:lnTo>
                  <a:pt x="802" y="214"/>
                </a:lnTo>
                <a:lnTo>
                  <a:pt x="7" y="586"/>
                </a:lnTo>
                <a:lnTo>
                  <a:pt x="4" y="585"/>
                </a:lnTo>
                <a:lnTo>
                  <a:pt x="4" y="586"/>
                </a:lnTo>
                <a:lnTo>
                  <a:pt x="0" y="587"/>
                </a:lnTo>
                <a:lnTo>
                  <a:pt x="1" y="590"/>
                </a:lnTo>
                <a:lnTo>
                  <a:pt x="3" y="589"/>
                </a:lnTo>
                <a:lnTo>
                  <a:pt x="3" y="590"/>
                </a:lnTo>
                <a:lnTo>
                  <a:pt x="598" y="848"/>
                </a:lnTo>
                <a:lnTo>
                  <a:pt x="598" y="848"/>
                </a:lnTo>
                <a:lnTo>
                  <a:pt x="599" y="848"/>
                </a:lnTo>
                <a:lnTo>
                  <a:pt x="1205" y="1110"/>
                </a:lnTo>
                <a:lnTo>
                  <a:pt x="1205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557" y="1030"/>
                </a:lnTo>
                <a:lnTo>
                  <a:pt x="1557" y="1030"/>
                </a:lnTo>
                <a:lnTo>
                  <a:pt x="1557" y="1030"/>
                </a:lnTo>
                <a:lnTo>
                  <a:pt x="1838" y="964"/>
                </a:lnTo>
                <a:lnTo>
                  <a:pt x="2491" y="1271"/>
                </a:lnTo>
                <a:lnTo>
                  <a:pt x="2491" y="1272"/>
                </a:lnTo>
                <a:lnTo>
                  <a:pt x="2492" y="1272"/>
                </a:lnTo>
                <a:lnTo>
                  <a:pt x="2493" y="1272"/>
                </a:lnTo>
                <a:lnTo>
                  <a:pt x="2493" y="1271"/>
                </a:lnTo>
                <a:lnTo>
                  <a:pt x="2727" y="1161"/>
                </a:lnTo>
                <a:lnTo>
                  <a:pt x="2728" y="1161"/>
                </a:lnTo>
                <a:lnTo>
                  <a:pt x="2728" y="1161"/>
                </a:lnTo>
                <a:lnTo>
                  <a:pt x="2961" y="1051"/>
                </a:lnTo>
                <a:lnTo>
                  <a:pt x="3195" y="1161"/>
                </a:lnTo>
                <a:lnTo>
                  <a:pt x="3195" y="1162"/>
                </a:lnTo>
                <a:lnTo>
                  <a:pt x="3196" y="1162"/>
                </a:lnTo>
                <a:lnTo>
                  <a:pt x="3199" y="1163"/>
                </a:lnTo>
                <a:lnTo>
                  <a:pt x="3200" y="1160"/>
                </a:lnTo>
                <a:lnTo>
                  <a:pt x="3200" y="1160"/>
                </a:lnTo>
                <a:lnTo>
                  <a:pt x="4320" y="639"/>
                </a:lnTo>
                <a:close/>
                <a:moveTo>
                  <a:pt x="1206" y="1108"/>
                </a:moveTo>
                <a:lnTo>
                  <a:pt x="612" y="851"/>
                </a:lnTo>
                <a:lnTo>
                  <a:pt x="1550" y="1028"/>
                </a:lnTo>
                <a:lnTo>
                  <a:pt x="1206" y="1108"/>
                </a:lnTo>
                <a:close/>
                <a:moveTo>
                  <a:pt x="1184" y="306"/>
                </a:moveTo>
                <a:lnTo>
                  <a:pt x="632" y="297"/>
                </a:lnTo>
                <a:lnTo>
                  <a:pt x="807" y="215"/>
                </a:lnTo>
                <a:lnTo>
                  <a:pt x="1184" y="306"/>
                </a:lnTo>
                <a:close/>
                <a:moveTo>
                  <a:pt x="1580" y="224"/>
                </a:moveTo>
                <a:lnTo>
                  <a:pt x="1793" y="276"/>
                </a:lnTo>
                <a:lnTo>
                  <a:pt x="1793" y="276"/>
                </a:lnTo>
                <a:lnTo>
                  <a:pt x="1794" y="276"/>
                </a:lnTo>
                <a:lnTo>
                  <a:pt x="2115" y="354"/>
                </a:lnTo>
                <a:lnTo>
                  <a:pt x="1305" y="332"/>
                </a:lnTo>
                <a:lnTo>
                  <a:pt x="1305" y="332"/>
                </a:lnTo>
                <a:lnTo>
                  <a:pt x="1211" y="309"/>
                </a:lnTo>
                <a:lnTo>
                  <a:pt x="1580" y="224"/>
                </a:lnTo>
                <a:close/>
                <a:moveTo>
                  <a:pt x="1837" y="961"/>
                </a:moveTo>
                <a:lnTo>
                  <a:pt x="1837" y="962"/>
                </a:lnTo>
                <a:lnTo>
                  <a:pt x="1561" y="1026"/>
                </a:lnTo>
                <a:lnTo>
                  <a:pt x="1268" y="943"/>
                </a:lnTo>
                <a:lnTo>
                  <a:pt x="2248" y="866"/>
                </a:lnTo>
                <a:lnTo>
                  <a:pt x="1838" y="962"/>
                </a:lnTo>
                <a:lnTo>
                  <a:pt x="1837" y="961"/>
                </a:lnTo>
                <a:close/>
                <a:moveTo>
                  <a:pt x="7" y="589"/>
                </a:moveTo>
                <a:lnTo>
                  <a:pt x="7" y="589"/>
                </a:lnTo>
                <a:lnTo>
                  <a:pt x="1257" y="943"/>
                </a:lnTo>
                <a:lnTo>
                  <a:pt x="1257" y="944"/>
                </a:lnTo>
                <a:lnTo>
                  <a:pt x="1259" y="943"/>
                </a:lnTo>
                <a:lnTo>
                  <a:pt x="1547" y="1025"/>
                </a:lnTo>
                <a:lnTo>
                  <a:pt x="600" y="845"/>
                </a:lnTo>
                <a:lnTo>
                  <a:pt x="7" y="589"/>
                </a:lnTo>
                <a:close/>
                <a:moveTo>
                  <a:pt x="629" y="300"/>
                </a:moveTo>
                <a:lnTo>
                  <a:pt x="1197" y="309"/>
                </a:lnTo>
                <a:lnTo>
                  <a:pt x="628" y="441"/>
                </a:lnTo>
                <a:lnTo>
                  <a:pt x="411" y="400"/>
                </a:lnTo>
                <a:lnTo>
                  <a:pt x="630" y="298"/>
                </a:lnTo>
                <a:lnTo>
                  <a:pt x="629" y="300"/>
                </a:lnTo>
                <a:close/>
                <a:moveTo>
                  <a:pt x="2590" y="1018"/>
                </a:moveTo>
                <a:lnTo>
                  <a:pt x="2117" y="794"/>
                </a:lnTo>
                <a:lnTo>
                  <a:pt x="2430" y="800"/>
                </a:lnTo>
                <a:lnTo>
                  <a:pt x="2613" y="887"/>
                </a:lnTo>
                <a:lnTo>
                  <a:pt x="2613" y="887"/>
                </a:lnTo>
                <a:lnTo>
                  <a:pt x="2614" y="887"/>
                </a:lnTo>
                <a:lnTo>
                  <a:pt x="2948" y="1045"/>
                </a:lnTo>
                <a:lnTo>
                  <a:pt x="2590" y="1018"/>
                </a:lnTo>
                <a:close/>
                <a:moveTo>
                  <a:pt x="2120" y="357"/>
                </a:moveTo>
                <a:lnTo>
                  <a:pt x="2269" y="391"/>
                </a:lnTo>
                <a:lnTo>
                  <a:pt x="1908" y="476"/>
                </a:lnTo>
                <a:lnTo>
                  <a:pt x="1901" y="476"/>
                </a:lnTo>
                <a:lnTo>
                  <a:pt x="1901" y="476"/>
                </a:lnTo>
                <a:lnTo>
                  <a:pt x="1317" y="335"/>
                </a:lnTo>
                <a:lnTo>
                  <a:pt x="2120" y="357"/>
                </a:lnTo>
                <a:close/>
                <a:moveTo>
                  <a:pt x="3762" y="663"/>
                </a:moveTo>
                <a:lnTo>
                  <a:pt x="2523" y="382"/>
                </a:lnTo>
                <a:lnTo>
                  <a:pt x="3002" y="345"/>
                </a:lnTo>
                <a:lnTo>
                  <a:pt x="3762" y="663"/>
                </a:lnTo>
                <a:close/>
                <a:moveTo>
                  <a:pt x="2259" y="864"/>
                </a:moveTo>
                <a:lnTo>
                  <a:pt x="1543" y="662"/>
                </a:lnTo>
                <a:lnTo>
                  <a:pt x="1543" y="662"/>
                </a:lnTo>
                <a:lnTo>
                  <a:pt x="1543" y="662"/>
                </a:lnTo>
                <a:lnTo>
                  <a:pt x="1542" y="662"/>
                </a:lnTo>
                <a:lnTo>
                  <a:pt x="1792" y="643"/>
                </a:lnTo>
                <a:lnTo>
                  <a:pt x="2259" y="864"/>
                </a:lnTo>
                <a:lnTo>
                  <a:pt x="2259" y="864"/>
                </a:lnTo>
                <a:close/>
                <a:moveTo>
                  <a:pt x="859" y="827"/>
                </a:moveTo>
                <a:lnTo>
                  <a:pt x="1638" y="848"/>
                </a:lnTo>
                <a:lnTo>
                  <a:pt x="1259" y="940"/>
                </a:lnTo>
                <a:lnTo>
                  <a:pt x="859" y="827"/>
                </a:lnTo>
                <a:close/>
                <a:moveTo>
                  <a:pt x="543" y="737"/>
                </a:moveTo>
                <a:lnTo>
                  <a:pt x="1536" y="662"/>
                </a:lnTo>
                <a:lnTo>
                  <a:pt x="1535" y="663"/>
                </a:lnTo>
                <a:lnTo>
                  <a:pt x="1537" y="663"/>
                </a:lnTo>
                <a:lnTo>
                  <a:pt x="853" y="823"/>
                </a:lnTo>
                <a:lnTo>
                  <a:pt x="853" y="824"/>
                </a:lnTo>
                <a:lnTo>
                  <a:pt x="847" y="824"/>
                </a:lnTo>
                <a:lnTo>
                  <a:pt x="543" y="737"/>
                </a:lnTo>
                <a:close/>
                <a:moveTo>
                  <a:pt x="3860" y="522"/>
                </a:moveTo>
                <a:lnTo>
                  <a:pt x="3589" y="588"/>
                </a:lnTo>
                <a:lnTo>
                  <a:pt x="3210" y="429"/>
                </a:lnTo>
                <a:lnTo>
                  <a:pt x="3679" y="437"/>
                </a:lnTo>
                <a:lnTo>
                  <a:pt x="3679" y="437"/>
                </a:lnTo>
                <a:lnTo>
                  <a:pt x="3860" y="522"/>
                </a:lnTo>
                <a:close/>
                <a:moveTo>
                  <a:pt x="2431" y="797"/>
                </a:moveTo>
                <a:lnTo>
                  <a:pt x="2431" y="797"/>
                </a:lnTo>
                <a:lnTo>
                  <a:pt x="2112" y="790"/>
                </a:lnTo>
                <a:lnTo>
                  <a:pt x="2112" y="791"/>
                </a:lnTo>
                <a:lnTo>
                  <a:pt x="1798" y="642"/>
                </a:lnTo>
                <a:lnTo>
                  <a:pt x="2181" y="613"/>
                </a:lnTo>
                <a:lnTo>
                  <a:pt x="2181" y="612"/>
                </a:lnTo>
                <a:lnTo>
                  <a:pt x="2581" y="801"/>
                </a:lnTo>
                <a:lnTo>
                  <a:pt x="2431" y="797"/>
                </a:lnTo>
                <a:lnTo>
                  <a:pt x="2431" y="797"/>
                </a:lnTo>
                <a:close/>
                <a:moveTo>
                  <a:pt x="2588" y="801"/>
                </a:moveTo>
                <a:lnTo>
                  <a:pt x="2190" y="613"/>
                </a:lnTo>
                <a:lnTo>
                  <a:pt x="3431" y="819"/>
                </a:lnTo>
                <a:lnTo>
                  <a:pt x="2588" y="801"/>
                </a:lnTo>
                <a:close/>
                <a:moveTo>
                  <a:pt x="3433" y="819"/>
                </a:moveTo>
                <a:lnTo>
                  <a:pt x="3434" y="817"/>
                </a:lnTo>
                <a:lnTo>
                  <a:pt x="3439" y="819"/>
                </a:lnTo>
                <a:lnTo>
                  <a:pt x="3433" y="819"/>
                </a:lnTo>
                <a:close/>
                <a:moveTo>
                  <a:pt x="2967" y="598"/>
                </a:moveTo>
                <a:lnTo>
                  <a:pt x="2968" y="598"/>
                </a:lnTo>
                <a:lnTo>
                  <a:pt x="3051" y="636"/>
                </a:lnTo>
                <a:lnTo>
                  <a:pt x="3051" y="637"/>
                </a:lnTo>
                <a:lnTo>
                  <a:pt x="3051" y="637"/>
                </a:lnTo>
                <a:lnTo>
                  <a:pt x="3433" y="816"/>
                </a:lnTo>
                <a:lnTo>
                  <a:pt x="2614" y="680"/>
                </a:lnTo>
                <a:lnTo>
                  <a:pt x="2966" y="598"/>
                </a:lnTo>
                <a:lnTo>
                  <a:pt x="2967" y="598"/>
                </a:lnTo>
                <a:lnTo>
                  <a:pt x="2967" y="598"/>
                </a:lnTo>
                <a:close/>
                <a:moveTo>
                  <a:pt x="2961" y="594"/>
                </a:moveTo>
                <a:lnTo>
                  <a:pt x="2138" y="487"/>
                </a:lnTo>
                <a:lnTo>
                  <a:pt x="2777" y="508"/>
                </a:lnTo>
                <a:lnTo>
                  <a:pt x="2777" y="508"/>
                </a:lnTo>
                <a:lnTo>
                  <a:pt x="2961" y="594"/>
                </a:lnTo>
                <a:close/>
                <a:moveTo>
                  <a:pt x="3446" y="819"/>
                </a:moveTo>
                <a:lnTo>
                  <a:pt x="3059" y="637"/>
                </a:lnTo>
                <a:lnTo>
                  <a:pt x="3762" y="670"/>
                </a:lnTo>
                <a:lnTo>
                  <a:pt x="3446" y="819"/>
                </a:lnTo>
                <a:close/>
                <a:moveTo>
                  <a:pt x="3052" y="634"/>
                </a:moveTo>
                <a:lnTo>
                  <a:pt x="2524" y="385"/>
                </a:lnTo>
                <a:lnTo>
                  <a:pt x="3765" y="667"/>
                </a:lnTo>
                <a:lnTo>
                  <a:pt x="3052" y="634"/>
                </a:lnTo>
                <a:close/>
                <a:moveTo>
                  <a:pt x="3766" y="667"/>
                </a:moveTo>
                <a:lnTo>
                  <a:pt x="3767" y="668"/>
                </a:lnTo>
                <a:lnTo>
                  <a:pt x="3766" y="668"/>
                </a:lnTo>
                <a:lnTo>
                  <a:pt x="3766" y="667"/>
                </a:lnTo>
                <a:close/>
                <a:moveTo>
                  <a:pt x="1919" y="476"/>
                </a:moveTo>
                <a:lnTo>
                  <a:pt x="2274" y="393"/>
                </a:lnTo>
                <a:lnTo>
                  <a:pt x="2274" y="392"/>
                </a:lnTo>
                <a:lnTo>
                  <a:pt x="2766" y="505"/>
                </a:lnTo>
                <a:lnTo>
                  <a:pt x="1919" y="476"/>
                </a:lnTo>
                <a:close/>
                <a:moveTo>
                  <a:pt x="1916" y="481"/>
                </a:moveTo>
                <a:lnTo>
                  <a:pt x="1916" y="479"/>
                </a:lnTo>
                <a:lnTo>
                  <a:pt x="2107" y="486"/>
                </a:lnTo>
                <a:lnTo>
                  <a:pt x="2107" y="486"/>
                </a:lnTo>
                <a:lnTo>
                  <a:pt x="2958" y="597"/>
                </a:lnTo>
                <a:lnTo>
                  <a:pt x="2606" y="679"/>
                </a:lnTo>
                <a:lnTo>
                  <a:pt x="2180" y="608"/>
                </a:lnTo>
                <a:lnTo>
                  <a:pt x="2180" y="608"/>
                </a:lnTo>
                <a:lnTo>
                  <a:pt x="1908" y="481"/>
                </a:lnTo>
                <a:lnTo>
                  <a:pt x="1916" y="481"/>
                </a:lnTo>
                <a:close/>
                <a:moveTo>
                  <a:pt x="3283" y="896"/>
                </a:moveTo>
                <a:lnTo>
                  <a:pt x="2886" y="810"/>
                </a:lnTo>
                <a:lnTo>
                  <a:pt x="3439" y="822"/>
                </a:lnTo>
                <a:lnTo>
                  <a:pt x="3283" y="896"/>
                </a:lnTo>
                <a:close/>
                <a:moveTo>
                  <a:pt x="3774" y="666"/>
                </a:moveTo>
                <a:lnTo>
                  <a:pt x="3774" y="665"/>
                </a:lnTo>
                <a:lnTo>
                  <a:pt x="3598" y="592"/>
                </a:lnTo>
                <a:lnTo>
                  <a:pt x="4140" y="627"/>
                </a:lnTo>
                <a:lnTo>
                  <a:pt x="3774" y="666"/>
                </a:lnTo>
                <a:close/>
                <a:moveTo>
                  <a:pt x="3769" y="667"/>
                </a:moveTo>
                <a:lnTo>
                  <a:pt x="3769" y="667"/>
                </a:lnTo>
                <a:lnTo>
                  <a:pt x="3769" y="667"/>
                </a:lnTo>
                <a:lnTo>
                  <a:pt x="3769" y="667"/>
                </a:lnTo>
                <a:close/>
                <a:moveTo>
                  <a:pt x="2522" y="384"/>
                </a:moveTo>
                <a:lnTo>
                  <a:pt x="2518" y="382"/>
                </a:lnTo>
                <a:lnTo>
                  <a:pt x="2523" y="382"/>
                </a:lnTo>
                <a:lnTo>
                  <a:pt x="2522" y="384"/>
                </a:lnTo>
                <a:close/>
                <a:moveTo>
                  <a:pt x="1628" y="845"/>
                </a:moveTo>
                <a:lnTo>
                  <a:pt x="863" y="824"/>
                </a:lnTo>
                <a:lnTo>
                  <a:pt x="1244" y="735"/>
                </a:lnTo>
                <a:lnTo>
                  <a:pt x="1244" y="736"/>
                </a:lnTo>
                <a:lnTo>
                  <a:pt x="1628" y="845"/>
                </a:lnTo>
                <a:close/>
                <a:moveTo>
                  <a:pt x="1247" y="734"/>
                </a:moveTo>
                <a:lnTo>
                  <a:pt x="1543" y="665"/>
                </a:lnTo>
                <a:lnTo>
                  <a:pt x="2238" y="861"/>
                </a:lnTo>
                <a:lnTo>
                  <a:pt x="1640" y="845"/>
                </a:lnTo>
                <a:lnTo>
                  <a:pt x="1247" y="734"/>
                </a:lnTo>
                <a:close/>
                <a:moveTo>
                  <a:pt x="1032" y="614"/>
                </a:moveTo>
                <a:lnTo>
                  <a:pt x="1024" y="614"/>
                </a:lnTo>
                <a:lnTo>
                  <a:pt x="1025" y="613"/>
                </a:lnTo>
                <a:lnTo>
                  <a:pt x="631" y="445"/>
                </a:lnTo>
                <a:lnTo>
                  <a:pt x="1246" y="563"/>
                </a:lnTo>
                <a:lnTo>
                  <a:pt x="1032" y="614"/>
                </a:lnTo>
                <a:close/>
                <a:moveTo>
                  <a:pt x="1035" y="617"/>
                </a:moveTo>
                <a:lnTo>
                  <a:pt x="1252" y="565"/>
                </a:lnTo>
                <a:lnTo>
                  <a:pt x="1252" y="564"/>
                </a:lnTo>
                <a:lnTo>
                  <a:pt x="1687" y="648"/>
                </a:lnTo>
                <a:lnTo>
                  <a:pt x="543" y="734"/>
                </a:lnTo>
                <a:lnTo>
                  <a:pt x="1032" y="617"/>
                </a:lnTo>
                <a:lnTo>
                  <a:pt x="1035" y="617"/>
                </a:lnTo>
                <a:lnTo>
                  <a:pt x="1035" y="617"/>
                </a:lnTo>
                <a:close/>
                <a:moveTo>
                  <a:pt x="1699" y="647"/>
                </a:moveTo>
                <a:lnTo>
                  <a:pt x="1691" y="647"/>
                </a:lnTo>
                <a:lnTo>
                  <a:pt x="1692" y="645"/>
                </a:lnTo>
                <a:lnTo>
                  <a:pt x="635" y="443"/>
                </a:lnTo>
                <a:lnTo>
                  <a:pt x="1008" y="356"/>
                </a:lnTo>
                <a:lnTo>
                  <a:pt x="1008" y="358"/>
                </a:lnTo>
                <a:lnTo>
                  <a:pt x="1699" y="647"/>
                </a:lnTo>
                <a:close/>
                <a:moveTo>
                  <a:pt x="1010" y="610"/>
                </a:moveTo>
                <a:lnTo>
                  <a:pt x="517" y="470"/>
                </a:lnTo>
                <a:lnTo>
                  <a:pt x="624" y="445"/>
                </a:lnTo>
                <a:lnTo>
                  <a:pt x="1010" y="610"/>
                </a:lnTo>
                <a:close/>
                <a:moveTo>
                  <a:pt x="511" y="472"/>
                </a:moveTo>
                <a:lnTo>
                  <a:pt x="1012" y="614"/>
                </a:lnTo>
                <a:lnTo>
                  <a:pt x="1013" y="611"/>
                </a:lnTo>
                <a:lnTo>
                  <a:pt x="1020" y="614"/>
                </a:lnTo>
                <a:lnTo>
                  <a:pt x="25" y="584"/>
                </a:lnTo>
                <a:lnTo>
                  <a:pt x="511" y="472"/>
                </a:lnTo>
                <a:close/>
                <a:moveTo>
                  <a:pt x="541" y="735"/>
                </a:moveTo>
                <a:lnTo>
                  <a:pt x="542" y="737"/>
                </a:lnTo>
                <a:lnTo>
                  <a:pt x="537" y="736"/>
                </a:lnTo>
                <a:lnTo>
                  <a:pt x="541" y="735"/>
                </a:lnTo>
                <a:close/>
                <a:moveTo>
                  <a:pt x="1645" y="849"/>
                </a:moveTo>
                <a:lnTo>
                  <a:pt x="1647" y="850"/>
                </a:lnTo>
                <a:lnTo>
                  <a:pt x="1648" y="848"/>
                </a:lnTo>
                <a:lnTo>
                  <a:pt x="2237" y="864"/>
                </a:lnTo>
                <a:lnTo>
                  <a:pt x="1275" y="939"/>
                </a:lnTo>
                <a:lnTo>
                  <a:pt x="1645" y="849"/>
                </a:lnTo>
                <a:close/>
                <a:moveTo>
                  <a:pt x="2243" y="864"/>
                </a:moveTo>
                <a:lnTo>
                  <a:pt x="2243" y="863"/>
                </a:lnTo>
                <a:lnTo>
                  <a:pt x="2246" y="864"/>
                </a:lnTo>
                <a:lnTo>
                  <a:pt x="2243" y="864"/>
                </a:lnTo>
                <a:close/>
                <a:moveTo>
                  <a:pt x="2437" y="801"/>
                </a:moveTo>
                <a:lnTo>
                  <a:pt x="2588" y="804"/>
                </a:lnTo>
                <a:lnTo>
                  <a:pt x="2588" y="804"/>
                </a:lnTo>
                <a:lnTo>
                  <a:pt x="2588" y="804"/>
                </a:lnTo>
                <a:lnTo>
                  <a:pt x="2871" y="810"/>
                </a:lnTo>
                <a:lnTo>
                  <a:pt x="2871" y="810"/>
                </a:lnTo>
                <a:lnTo>
                  <a:pt x="3272" y="897"/>
                </a:lnTo>
                <a:lnTo>
                  <a:pt x="2615" y="884"/>
                </a:lnTo>
                <a:lnTo>
                  <a:pt x="2437" y="801"/>
                </a:lnTo>
                <a:close/>
                <a:moveTo>
                  <a:pt x="3591" y="805"/>
                </a:moveTo>
                <a:lnTo>
                  <a:pt x="3591" y="805"/>
                </a:lnTo>
                <a:lnTo>
                  <a:pt x="3591" y="805"/>
                </a:lnTo>
                <a:lnTo>
                  <a:pt x="3375" y="856"/>
                </a:lnTo>
                <a:lnTo>
                  <a:pt x="3445" y="823"/>
                </a:lnTo>
                <a:lnTo>
                  <a:pt x="3448" y="823"/>
                </a:lnTo>
                <a:lnTo>
                  <a:pt x="3448" y="822"/>
                </a:lnTo>
                <a:lnTo>
                  <a:pt x="3772" y="669"/>
                </a:lnTo>
                <a:lnTo>
                  <a:pt x="4156" y="628"/>
                </a:lnTo>
                <a:lnTo>
                  <a:pt x="4156" y="628"/>
                </a:lnTo>
                <a:lnTo>
                  <a:pt x="4305" y="638"/>
                </a:lnTo>
                <a:lnTo>
                  <a:pt x="3591" y="805"/>
                </a:lnTo>
                <a:close/>
                <a:moveTo>
                  <a:pt x="3865" y="521"/>
                </a:moveTo>
                <a:lnTo>
                  <a:pt x="3439" y="320"/>
                </a:lnTo>
                <a:lnTo>
                  <a:pt x="4070" y="472"/>
                </a:lnTo>
                <a:lnTo>
                  <a:pt x="3865" y="521"/>
                </a:lnTo>
                <a:close/>
                <a:moveTo>
                  <a:pt x="3562" y="255"/>
                </a:moveTo>
                <a:lnTo>
                  <a:pt x="3180" y="248"/>
                </a:lnTo>
                <a:lnTo>
                  <a:pt x="3676" y="201"/>
                </a:lnTo>
                <a:lnTo>
                  <a:pt x="3562" y="255"/>
                </a:lnTo>
                <a:close/>
                <a:moveTo>
                  <a:pt x="3669" y="198"/>
                </a:moveTo>
                <a:lnTo>
                  <a:pt x="3153" y="247"/>
                </a:lnTo>
                <a:lnTo>
                  <a:pt x="3153" y="247"/>
                </a:lnTo>
                <a:lnTo>
                  <a:pt x="2896" y="242"/>
                </a:lnTo>
                <a:lnTo>
                  <a:pt x="3204" y="97"/>
                </a:lnTo>
                <a:lnTo>
                  <a:pt x="3204" y="97"/>
                </a:lnTo>
                <a:lnTo>
                  <a:pt x="3669" y="198"/>
                </a:lnTo>
                <a:close/>
                <a:moveTo>
                  <a:pt x="3556" y="257"/>
                </a:moveTo>
                <a:lnTo>
                  <a:pt x="3431" y="316"/>
                </a:lnTo>
                <a:lnTo>
                  <a:pt x="3430" y="316"/>
                </a:lnTo>
                <a:lnTo>
                  <a:pt x="3430" y="317"/>
                </a:lnTo>
                <a:lnTo>
                  <a:pt x="3350" y="355"/>
                </a:lnTo>
                <a:lnTo>
                  <a:pt x="2892" y="245"/>
                </a:lnTo>
                <a:lnTo>
                  <a:pt x="3556" y="257"/>
                </a:lnTo>
                <a:close/>
                <a:moveTo>
                  <a:pt x="3673" y="434"/>
                </a:moveTo>
                <a:lnTo>
                  <a:pt x="3206" y="426"/>
                </a:lnTo>
                <a:lnTo>
                  <a:pt x="3431" y="320"/>
                </a:lnTo>
                <a:lnTo>
                  <a:pt x="3673" y="434"/>
                </a:lnTo>
                <a:close/>
                <a:moveTo>
                  <a:pt x="2764" y="501"/>
                </a:moveTo>
                <a:lnTo>
                  <a:pt x="2131" y="357"/>
                </a:lnTo>
                <a:lnTo>
                  <a:pt x="2131" y="356"/>
                </a:lnTo>
                <a:lnTo>
                  <a:pt x="2346" y="305"/>
                </a:lnTo>
                <a:lnTo>
                  <a:pt x="2764" y="501"/>
                </a:lnTo>
                <a:close/>
                <a:moveTo>
                  <a:pt x="1900" y="480"/>
                </a:moveTo>
                <a:lnTo>
                  <a:pt x="2176" y="610"/>
                </a:lnTo>
                <a:lnTo>
                  <a:pt x="1982" y="625"/>
                </a:lnTo>
                <a:lnTo>
                  <a:pt x="1982" y="625"/>
                </a:lnTo>
                <a:lnTo>
                  <a:pt x="1426" y="468"/>
                </a:lnTo>
                <a:lnTo>
                  <a:pt x="1900" y="480"/>
                </a:lnTo>
                <a:close/>
                <a:moveTo>
                  <a:pt x="1974" y="626"/>
                </a:moveTo>
                <a:lnTo>
                  <a:pt x="1793" y="639"/>
                </a:lnTo>
                <a:lnTo>
                  <a:pt x="1790" y="638"/>
                </a:lnTo>
                <a:lnTo>
                  <a:pt x="1789" y="640"/>
                </a:lnTo>
                <a:lnTo>
                  <a:pt x="1704" y="646"/>
                </a:lnTo>
                <a:lnTo>
                  <a:pt x="1704" y="646"/>
                </a:lnTo>
                <a:lnTo>
                  <a:pt x="1011" y="356"/>
                </a:lnTo>
                <a:lnTo>
                  <a:pt x="1017" y="354"/>
                </a:lnTo>
                <a:lnTo>
                  <a:pt x="1017" y="355"/>
                </a:lnTo>
                <a:lnTo>
                  <a:pt x="1974" y="626"/>
                </a:lnTo>
                <a:close/>
                <a:moveTo>
                  <a:pt x="14" y="587"/>
                </a:moveTo>
                <a:lnTo>
                  <a:pt x="1021" y="617"/>
                </a:lnTo>
                <a:lnTo>
                  <a:pt x="531" y="734"/>
                </a:lnTo>
                <a:lnTo>
                  <a:pt x="13" y="587"/>
                </a:lnTo>
                <a:lnTo>
                  <a:pt x="14" y="587"/>
                </a:lnTo>
                <a:close/>
                <a:moveTo>
                  <a:pt x="2252" y="865"/>
                </a:moveTo>
                <a:lnTo>
                  <a:pt x="2251" y="866"/>
                </a:lnTo>
                <a:lnTo>
                  <a:pt x="2251" y="865"/>
                </a:lnTo>
                <a:lnTo>
                  <a:pt x="2252" y="865"/>
                </a:lnTo>
                <a:close/>
                <a:moveTo>
                  <a:pt x="3281" y="900"/>
                </a:moveTo>
                <a:lnTo>
                  <a:pt x="3283" y="900"/>
                </a:lnTo>
                <a:lnTo>
                  <a:pt x="3283" y="899"/>
                </a:lnTo>
                <a:lnTo>
                  <a:pt x="3283" y="899"/>
                </a:lnTo>
                <a:lnTo>
                  <a:pt x="3284" y="899"/>
                </a:lnTo>
                <a:lnTo>
                  <a:pt x="3284" y="899"/>
                </a:lnTo>
                <a:lnTo>
                  <a:pt x="3365" y="861"/>
                </a:lnTo>
                <a:lnTo>
                  <a:pt x="3365" y="861"/>
                </a:lnTo>
                <a:lnTo>
                  <a:pt x="3591" y="808"/>
                </a:lnTo>
                <a:lnTo>
                  <a:pt x="3759" y="892"/>
                </a:lnTo>
                <a:lnTo>
                  <a:pt x="3158" y="958"/>
                </a:lnTo>
                <a:lnTo>
                  <a:pt x="3281" y="900"/>
                </a:lnTo>
                <a:close/>
                <a:moveTo>
                  <a:pt x="3771" y="891"/>
                </a:moveTo>
                <a:lnTo>
                  <a:pt x="3771" y="891"/>
                </a:lnTo>
                <a:lnTo>
                  <a:pt x="3765" y="892"/>
                </a:lnTo>
                <a:lnTo>
                  <a:pt x="3596" y="807"/>
                </a:lnTo>
                <a:lnTo>
                  <a:pt x="4313" y="639"/>
                </a:lnTo>
                <a:lnTo>
                  <a:pt x="3771" y="891"/>
                </a:lnTo>
                <a:close/>
                <a:moveTo>
                  <a:pt x="3598" y="589"/>
                </a:moveTo>
                <a:lnTo>
                  <a:pt x="3865" y="524"/>
                </a:lnTo>
                <a:lnTo>
                  <a:pt x="3865" y="525"/>
                </a:lnTo>
                <a:lnTo>
                  <a:pt x="3866" y="524"/>
                </a:lnTo>
                <a:lnTo>
                  <a:pt x="4076" y="474"/>
                </a:lnTo>
                <a:lnTo>
                  <a:pt x="4076" y="473"/>
                </a:lnTo>
                <a:lnTo>
                  <a:pt x="4077" y="474"/>
                </a:lnTo>
                <a:lnTo>
                  <a:pt x="4311" y="635"/>
                </a:lnTo>
                <a:lnTo>
                  <a:pt x="3598" y="589"/>
                </a:lnTo>
                <a:close/>
                <a:moveTo>
                  <a:pt x="3438" y="317"/>
                </a:moveTo>
                <a:lnTo>
                  <a:pt x="3563" y="258"/>
                </a:lnTo>
                <a:lnTo>
                  <a:pt x="3565" y="258"/>
                </a:lnTo>
                <a:lnTo>
                  <a:pt x="3565" y="257"/>
                </a:lnTo>
                <a:lnTo>
                  <a:pt x="3683" y="201"/>
                </a:lnTo>
                <a:lnTo>
                  <a:pt x="4070" y="469"/>
                </a:lnTo>
                <a:lnTo>
                  <a:pt x="3438" y="317"/>
                </a:lnTo>
                <a:close/>
                <a:moveTo>
                  <a:pt x="3209" y="95"/>
                </a:moveTo>
                <a:lnTo>
                  <a:pt x="3399" y="4"/>
                </a:lnTo>
                <a:lnTo>
                  <a:pt x="3678" y="197"/>
                </a:lnTo>
                <a:lnTo>
                  <a:pt x="3209" y="95"/>
                </a:lnTo>
                <a:close/>
                <a:moveTo>
                  <a:pt x="2886" y="244"/>
                </a:moveTo>
                <a:lnTo>
                  <a:pt x="2635" y="184"/>
                </a:lnTo>
                <a:lnTo>
                  <a:pt x="3389" y="5"/>
                </a:lnTo>
                <a:lnTo>
                  <a:pt x="2886" y="244"/>
                </a:lnTo>
                <a:close/>
                <a:moveTo>
                  <a:pt x="2798" y="358"/>
                </a:moveTo>
                <a:lnTo>
                  <a:pt x="2798" y="358"/>
                </a:lnTo>
                <a:lnTo>
                  <a:pt x="2136" y="194"/>
                </a:lnTo>
                <a:lnTo>
                  <a:pt x="2460" y="118"/>
                </a:lnTo>
                <a:lnTo>
                  <a:pt x="2996" y="343"/>
                </a:lnTo>
                <a:lnTo>
                  <a:pt x="2798" y="358"/>
                </a:lnTo>
                <a:close/>
                <a:moveTo>
                  <a:pt x="2789" y="359"/>
                </a:moveTo>
                <a:lnTo>
                  <a:pt x="2512" y="380"/>
                </a:lnTo>
                <a:lnTo>
                  <a:pt x="2125" y="197"/>
                </a:lnTo>
                <a:lnTo>
                  <a:pt x="2133" y="195"/>
                </a:lnTo>
                <a:lnTo>
                  <a:pt x="2132" y="197"/>
                </a:lnTo>
                <a:lnTo>
                  <a:pt x="2789" y="359"/>
                </a:lnTo>
                <a:close/>
                <a:moveTo>
                  <a:pt x="1895" y="477"/>
                </a:moveTo>
                <a:lnTo>
                  <a:pt x="1422" y="465"/>
                </a:lnTo>
                <a:lnTo>
                  <a:pt x="1422" y="466"/>
                </a:lnTo>
                <a:lnTo>
                  <a:pt x="1022" y="353"/>
                </a:lnTo>
                <a:lnTo>
                  <a:pt x="1204" y="311"/>
                </a:lnTo>
                <a:lnTo>
                  <a:pt x="1895" y="477"/>
                </a:lnTo>
                <a:close/>
                <a:moveTo>
                  <a:pt x="620" y="443"/>
                </a:moveTo>
                <a:lnTo>
                  <a:pt x="21" y="582"/>
                </a:lnTo>
                <a:lnTo>
                  <a:pt x="408" y="401"/>
                </a:lnTo>
                <a:lnTo>
                  <a:pt x="408" y="403"/>
                </a:lnTo>
                <a:lnTo>
                  <a:pt x="620" y="443"/>
                </a:lnTo>
                <a:close/>
                <a:moveTo>
                  <a:pt x="2258" y="867"/>
                </a:moveTo>
                <a:lnTo>
                  <a:pt x="2261" y="868"/>
                </a:lnTo>
                <a:lnTo>
                  <a:pt x="2262" y="866"/>
                </a:lnTo>
                <a:lnTo>
                  <a:pt x="2263" y="866"/>
                </a:lnTo>
                <a:lnTo>
                  <a:pt x="2582" y="1018"/>
                </a:lnTo>
                <a:lnTo>
                  <a:pt x="1847" y="963"/>
                </a:lnTo>
                <a:lnTo>
                  <a:pt x="2258" y="867"/>
                </a:lnTo>
                <a:close/>
                <a:moveTo>
                  <a:pt x="2960" y="1047"/>
                </a:moveTo>
                <a:lnTo>
                  <a:pt x="2960" y="1046"/>
                </a:lnTo>
                <a:lnTo>
                  <a:pt x="2959" y="1046"/>
                </a:lnTo>
                <a:lnTo>
                  <a:pt x="2622" y="888"/>
                </a:lnTo>
                <a:lnTo>
                  <a:pt x="3275" y="900"/>
                </a:lnTo>
                <a:lnTo>
                  <a:pt x="2961" y="1048"/>
                </a:lnTo>
                <a:lnTo>
                  <a:pt x="2960" y="1047"/>
                </a:lnTo>
                <a:close/>
                <a:moveTo>
                  <a:pt x="2886" y="247"/>
                </a:moveTo>
                <a:lnTo>
                  <a:pt x="2886" y="247"/>
                </a:lnTo>
                <a:lnTo>
                  <a:pt x="2886" y="247"/>
                </a:lnTo>
                <a:lnTo>
                  <a:pt x="3345" y="357"/>
                </a:lnTo>
                <a:lnTo>
                  <a:pt x="3201" y="425"/>
                </a:lnTo>
                <a:lnTo>
                  <a:pt x="3003" y="343"/>
                </a:lnTo>
                <a:lnTo>
                  <a:pt x="3003" y="342"/>
                </a:lnTo>
                <a:lnTo>
                  <a:pt x="3003" y="342"/>
                </a:lnTo>
                <a:lnTo>
                  <a:pt x="2629" y="185"/>
                </a:lnTo>
                <a:lnTo>
                  <a:pt x="2630" y="185"/>
                </a:lnTo>
                <a:lnTo>
                  <a:pt x="2630" y="186"/>
                </a:lnTo>
                <a:lnTo>
                  <a:pt x="2886" y="247"/>
                </a:lnTo>
                <a:close/>
                <a:moveTo>
                  <a:pt x="2120" y="198"/>
                </a:moveTo>
                <a:lnTo>
                  <a:pt x="2342" y="303"/>
                </a:lnTo>
                <a:lnTo>
                  <a:pt x="2127" y="354"/>
                </a:lnTo>
                <a:lnTo>
                  <a:pt x="1800" y="274"/>
                </a:lnTo>
                <a:lnTo>
                  <a:pt x="2120" y="198"/>
                </a:lnTo>
                <a:close/>
                <a:moveTo>
                  <a:pt x="1845" y="963"/>
                </a:moveTo>
                <a:lnTo>
                  <a:pt x="1845" y="964"/>
                </a:lnTo>
                <a:lnTo>
                  <a:pt x="1842" y="964"/>
                </a:lnTo>
                <a:lnTo>
                  <a:pt x="1845" y="963"/>
                </a:lnTo>
                <a:close/>
                <a:moveTo>
                  <a:pt x="1846" y="965"/>
                </a:moveTo>
                <a:lnTo>
                  <a:pt x="2589" y="1021"/>
                </a:lnTo>
                <a:lnTo>
                  <a:pt x="2590" y="1022"/>
                </a:lnTo>
                <a:lnTo>
                  <a:pt x="2591" y="1021"/>
                </a:lnTo>
                <a:lnTo>
                  <a:pt x="2945" y="1048"/>
                </a:lnTo>
                <a:lnTo>
                  <a:pt x="2438" y="1093"/>
                </a:lnTo>
                <a:lnTo>
                  <a:pt x="2438" y="1094"/>
                </a:lnTo>
                <a:lnTo>
                  <a:pt x="1855" y="966"/>
                </a:lnTo>
                <a:lnTo>
                  <a:pt x="1855" y="969"/>
                </a:lnTo>
                <a:lnTo>
                  <a:pt x="2722" y="1160"/>
                </a:lnTo>
                <a:lnTo>
                  <a:pt x="2492" y="1268"/>
                </a:lnTo>
                <a:lnTo>
                  <a:pt x="1846" y="965"/>
                </a:lnTo>
                <a:close/>
                <a:moveTo>
                  <a:pt x="2727" y="1158"/>
                </a:moveTo>
                <a:lnTo>
                  <a:pt x="2444" y="1095"/>
                </a:lnTo>
                <a:lnTo>
                  <a:pt x="2956" y="1050"/>
                </a:lnTo>
                <a:lnTo>
                  <a:pt x="2727" y="1158"/>
                </a:lnTo>
                <a:close/>
                <a:moveTo>
                  <a:pt x="3151" y="961"/>
                </a:moveTo>
                <a:lnTo>
                  <a:pt x="3151" y="962"/>
                </a:lnTo>
                <a:lnTo>
                  <a:pt x="3763" y="895"/>
                </a:lnTo>
                <a:lnTo>
                  <a:pt x="3196" y="1158"/>
                </a:lnTo>
                <a:lnTo>
                  <a:pt x="2964" y="1049"/>
                </a:lnTo>
                <a:lnTo>
                  <a:pt x="3151" y="96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7569" y="2334286"/>
            <a:ext cx="8579740" cy="664797"/>
          </a:xfrm>
        </p:spPr>
        <p:txBody>
          <a:bodyPr wrap="square" rIns="0" anchor="b" anchorCtr="0">
            <a:spAutoFit/>
          </a:bodyPr>
          <a:lstStyle>
            <a:lvl1pPr algn="l">
              <a:lnSpc>
                <a:spcPct val="90000"/>
              </a:lnSpc>
              <a:defRPr sz="4800" b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1827568" y="3664214"/>
            <a:ext cx="8579741" cy="1751331"/>
          </a:xfrm>
        </p:spPr>
        <p:txBody>
          <a:bodyPr rIns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24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Short statement here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62543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Statement on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7569" y="2334286"/>
            <a:ext cx="8579740" cy="664797"/>
          </a:xfrm>
        </p:spPr>
        <p:txBody>
          <a:bodyPr wrap="square" rIns="0" anchor="b" anchorCtr="0">
            <a:spAutoFit/>
          </a:bodyPr>
          <a:lstStyle>
            <a:lvl1pPr algn="l">
              <a:lnSpc>
                <a:spcPct val="90000"/>
              </a:lnSpc>
              <a:defRPr sz="4800" b="0" cap="all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857064" y="3326443"/>
            <a:ext cx="186121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9"/>
          <p:cNvSpPr>
            <a:spLocks noChangeAspect="1" noEditPoints="1"/>
          </p:cNvSpPr>
          <p:nvPr userDrawn="1"/>
        </p:nvSpPr>
        <p:spPr bwMode="auto">
          <a:xfrm rot="10800000" flipV="1">
            <a:off x="-2986030" y="5047926"/>
            <a:ext cx="17838821" cy="5252541"/>
          </a:xfrm>
          <a:custGeom>
            <a:avLst/>
            <a:gdLst>
              <a:gd name="T0" fmla="*/ 3399 w 4320"/>
              <a:gd name="T1" fmla="*/ 0 h 1272"/>
              <a:gd name="T2" fmla="*/ 2460 w 4320"/>
              <a:gd name="T3" fmla="*/ 115 h 1272"/>
              <a:gd name="T4" fmla="*/ 1200 w 4320"/>
              <a:gd name="T5" fmla="*/ 306 h 1272"/>
              <a:gd name="T6" fmla="*/ 0 w 4320"/>
              <a:gd name="T7" fmla="*/ 587 h 1272"/>
              <a:gd name="T8" fmla="*/ 1205 w 4320"/>
              <a:gd name="T9" fmla="*/ 1111 h 1272"/>
              <a:gd name="T10" fmla="*/ 2491 w 4320"/>
              <a:gd name="T11" fmla="*/ 1271 h 1272"/>
              <a:gd name="T12" fmla="*/ 2961 w 4320"/>
              <a:gd name="T13" fmla="*/ 1051 h 1272"/>
              <a:gd name="T14" fmla="*/ 1206 w 4320"/>
              <a:gd name="T15" fmla="*/ 1108 h 1272"/>
              <a:gd name="T16" fmla="*/ 1580 w 4320"/>
              <a:gd name="T17" fmla="*/ 224 h 1272"/>
              <a:gd name="T18" fmla="*/ 1580 w 4320"/>
              <a:gd name="T19" fmla="*/ 224 h 1272"/>
              <a:gd name="T20" fmla="*/ 7 w 4320"/>
              <a:gd name="T21" fmla="*/ 589 h 1272"/>
              <a:gd name="T22" fmla="*/ 629 w 4320"/>
              <a:gd name="T23" fmla="*/ 300 h 1272"/>
              <a:gd name="T24" fmla="*/ 2430 w 4320"/>
              <a:gd name="T25" fmla="*/ 800 h 1272"/>
              <a:gd name="T26" fmla="*/ 1908 w 4320"/>
              <a:gd name="T27" fmla="*/ 476 h 1272"/>
              <a:gd name="T28" fmla="*/ 3762 w 4320"/>
              <a:gd name="T29" fmla="*/ 663 h 1272"/>
              <a:gd name="T30" fmla="*/ 2259 w 4320"/>
              <a:gd name="T31" fmla="*/ 864 h 1272"/>
              <a:gd name="T32" fmla="*/ 1537 w 4320"/>
              <a:gd name="T33" fmla="*/ 663 h 1272"/>
              <a:gd name="T34" fmla="*/ 3679 w 4320"/>
              <a:gd name="T35" fmla="*/ 437 h 1272"/>
              <a:gd name="T36" fmla="*/ 2181 w 4320"/>
              <a:gd name="T37" fmla="*/ 613 h 1272"/>
              <a:gd name="T38" fmla="*/ 2588 w 4320"/>
              <a:gd name="T39" fmla="*/ 801 h 1272"/>
              <a:gd name="T40" fmla="*/ 3051 w 4320"/>
              <a:gd name="T41" fmla="*/ 637 h 1272"/>
              <a:gd name="T42" fmla="*/ 2138 w 4320"/>
              <a:gd name="T43" fmla="*/ 487 h 1272"/>
              <a:gd name="T44" fmla="*/ 3052 w 4320"/>
              <a:gd name="T45" fmla="*/ 634 h 1272"/>
              <a:gd name="T46" fmla="*/ 1919 w 4320"/>
              <a:gd name="T47" fmla="*/ 476 h 1272"/>
              <a:gd name="T48" fmla="*/ 2107 w 4320"/>
              <a:gd name="T49" fmla="*/ 486 h 1272"/>
              <a:gd name="T50" fmla="*/ 2886 w 4320"/>
              <a:gd name="T51" fmla="*/ 810 h 1272"/>
              <a:gd name="T52" fmla="*/ 3769 w 4320"/>
              <a:gd name="T53" fmla="*/ 667 h 1272"/>
              <a:gd name="T54" fmla="*/ 1628 w 4320"/>
              <a:gd name="T55" fmla="*/ 845 h 1272"/>
              <a:gd name="T56" fmla="*/ 1640 w 4320"/>
              <a:gd name="T57" fmla="*/ 845 h 1272"/>
              <a:gd name="T58" fmla="*/ 1035 w 4320"/>
              <a:gd name="T59" fmla="*/ 617 h 1272"/>
              <a:gd name="T60" fmla="*/ 1699 w 4320"/>
              <a:gd name="T61" fmla="*/ 647 h 1272"/>
              <a:gd name="T62" fmla="*/ 517 w 4320"/>
              <a:gd name="T63" fmla="*/ 470 h 1272"/>
              <a:gd name="T64" fmla="*/ 511 w 4320"/>
              <a:gd name="T65" fmla="*/ 472 h 1272"/>
              <a:gd name="T66" fmla="*/ 2237 w 4320"/>
              <a:gd name="T67" fmla="*/ 864 h 1272"/>
              <a:gd name="T68" fmla="*/ 2588 w 4320"/>
              <a:gd name="T69" fmla="*/ 804 h 1272"/>
              <a:gd name="T70" fmla="*/ 3591 w 4320"/>
              <a:gd name="T71" fmla="*/ 805 h 1272"/>
              <a:gd name="T72" fmla="*/ 4156 w 4320"/>
              <a:gd name="T73" fmla="*/ 628 h 1272"/>
              <a:gd name="T74" fmla="*/ 3562 w 4320"/>
              <a:gd name="T75" fmla="*/ 255 h 1272"/>
              <a:gd name="T76" fmla="*/ 3204 w 4320"/>
              <a:gd name="T77" fmla="*/ 97 h 1272"/>
              <a:gd name="T78" fmla="*/ 2892 w 4320"/>
              <a:gd name="T79" fmla="*/ 245 h 1272"/>
              <a:gd name="T80" fmla="*/ 2131 w 4320"/>
              <a:gd name="T81" fmla="*/ 356 h 1272"/>
              <a:gd name="T82" fmla="*/ 1900 w 4320"/>
              <a:gd name="T83" fmla="*/ 480 h 1272"/>
              <a:gd name="T84" fmla="*/ 1017 w 4320"/>
              <a:gd name="T85" fmla="*/ 354 h 1272"/>
              <a:gd name="T86" fmla="*/ 2252 w 4320"/>
              <a:gd name="T87" fmla="*/ 865 h 1272"/>
              <a:gd name="T88" fmla="*/ 3284 w 4320"/>
              <a:gd name="T89" fmla="*/ 899 h 1272"/>
              <a:gd name="T90" fmla="*/ 3771 w 4320"/>
              <a:gd name="T91" fmla="*/ 891 h 1272"/>
              <a:gd name="T92" fmla="*/ 3865 w 4320"/>
              <a:gd name="T93" fmla="*/ 525 h 1272"/>
              <a:gd name="T94" fmla="*/ 3563 w 4320"/>
              <a:gd name="T95" fmla="*/ 258 h 1272"/>
              <a:gd name="T96" fmla="*/ 3678 w 4320"/>
              <a:gd name="T97" fmla="*/ 197 h 1272"/>
              <a:gd name="T98" fmla="*/ 2136 w 4320"/>
              <a:gd name="T99" fmla="*/ 194 h 1272"/>
              <a:gd name="T100" fmla="*/ 2132 w 4320"/>
              <a:gd name="T101" fmla="*/ 197 h 1272"/>
              <a:gd name="T102" fmla="*/ 620 w 4320"/>
              <a:gd name="T103" fmla="*/ 443 h 1272"/>
              <a:gd name="T104" fmla="*/ 2263 w 4320"/>
              <a:gd name="T105" fmla="*/ 866 h 1272"/>
              <a:gd name="T106" fmla="*/ 3275 w 4320"/>
              <a:gd name="T107" fmla="*/ 900 h 1272"/>
              <a:gd name="T108" fmla="*/ 3003 w 4320"/>
              <a:gd name="T109" fmla="*/ 343 h 1272"/>
              <a:gd name="T110" fmla="*/ 2342 w 4320"/>
              <a:gd name="T111" fmla="*/ 303 h 1272"/>
              <a:gd name="T112" fmla="*/ 1846 w 4320"/>
              <a:gd name="T113" fmla="*/ 965 h 1272"/>
              <a:gd name="T114" fmla="*/ 1855 w 4320"/>
              <a:gd name="T115" fmla="*/ 969 h 1272"/>
              <a:gd name="T116" fmla="*/ 3151 w 4320"/>
              <a:gd name="T117" fmla="*/ 961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20" h="1272">
                <a:moveTo>
                  <a:pt x="4320" y="639"/>
                </a:moveTo>
                <a:lnTo>
                  <a:pt x="4319" y="636"/>
                </a:lnTo>
                <a:lnTo>
                  <a:pt x="4318" y="637"/>
                </a:lnTo>
                <a:lnTo>
                  <a:pt x="3400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0"/>
                </a:lnTo>
                <a:lnTo>
                  <a:pt x="3398" y="0"/>
                </a:lnTo>
                <a:lnTo>
                  <a:pt x="3398" y="0"/>
                </a:lnTo>
                <a:lnTo>
                  <a:pt x="3397" y="0"/>
                </a:lnTo>
                <a:lnTo>
                  <a:pt x="2626" y="183"/>
                </a:lnTo>
                <a:lnTo>
                  <a:pt x="2626" y="184"/>
                </a:lnTo>
                <a:lnTo>
                  <a:pt x="2462" y="116"/>
                </a:lnTo>
                <a:lnTo>
                  <a:pt x="2462" y="114"/>
                </a:lnTo>
                <a:lnTo>
                  <a:pt x="2460" y="115"/>
                </a:lnTo>
                <a:lnTo>
                  <a:pt x="2458" y="114"/>
                </a:lnTo>
                <a:lnTo>
                  <a:pt x="2458" y="115"/>
                </a:lnTo>
                <a:lnTo>
                  <a:pt x="1794" y="273"/>
                </a:lnTo>
                <a:lnTo>
                  <a:pt x="1578" y="220"/>
                </a:lnTo>
                <a:lnTo>
                  <a:pt x="1578" y="221"/>
                </a:lnTo>
                <a:lnTo>
                  <a:pt x="1204" y="308"/>
                </a:lnTo>
                <a:lnTo>
                  <a:pt x="1200" y="307"/>
                </a:lnTo>
                <a:lnTo>
                  <a:pt x="1200" y="306"/>
                </a:lnTo>
                <a:lnTo>
                  <a:pt x="1198" y="306"/>
                </a:lnTo>
                <a:lnTo>
                  <a:pt x="802" y="211"/>
                </a:lnTo>
                <a:lnTo>
                  <a:pt x="801" y="214"/>
                </a:lnTo>
                <a:lnTo>
                  <a:pt x="802" y="214"/>
                </a:lnTo>
                <a:lnTo>
                  <a:pt x="7" y="586"/>
                </a:lnTo>
                <a:lnTo>
                  <a:pt x="4" y="585"/>
                </a:lnTo>
                <a:lnTo>
                  <a:pt x="4" y="586"/>
                </a:lnTo>
                <a:lnTo>
                  <a:pt x="0" y="587"/>
                </a:lnTo>
                <a:lnTo>
                  <a:pt x="1" y="590"/>
                </a:lnTo>
                <a:lnTo>
                  <a:pt x="3" y="589"/>
                </a:lnTo>
                <a:lnTo>
                  <a:pt x="3" y="590"/>
                </a:lnTo>
                <a:lnTo>
                  <a:pt x="598" y="848"/>
                </a:lnTo>
                <a:lnTo>
                  <a:pt x="598" y="848"/>
                </a:lnTo>
                <a:lnTo>
                  <a:pt x="599" y="848"/>
                </a:lnTo>
                <a:lnTo>
                  <a:pt x="1205" y="1110"/>
                </a:lnTo>
                <a:lnTo>
                  <a:pt x="1205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557" y="1030"/>
                </a:lnTo>
                <a:lnTo>
                  <a:pt x="1557" y="1030"/>
                </a:lnTo>
                <a:lnTo>
                  <a:pt x="1557" y="1030"/>
                </a:lnTo>
                <a:lnTo>
                  <a:pt x="1838" y="964"/>
                </a:lnTo>
                <a:lnTo>
                  <a:pt x="2491" y="1271"/>
                </a:lnTo>
                <a:lnTo>
                  <a:pt x="2491" y="1272"/>
                </a:lnTo>
                <a:lnTo>
                  <a:pt x="2492" y="1272"/>
                </a:lnTo>
                <a:lnTo>
                  <a:pt x="2493" y="1272"/>
                </a:lnTo>
                <a:lnTo>
                  <a:pt x="2493" y="1271"/>
                </a:lnTo>
                <a:lnTo>
                  <a:pt x="2727" y="1161"/>
                </a:lnTo>
                <a:lnTo>
                  <a:pt x="2728" y="1161"/>
                </a:lnTo>
                <a:lnTo>
                  <a:pt x="2728" y="1161"/>
                </a:lnTo>
                <a:lnTo>
                  <a:pt x="2961" y="1051"/>
                </a:lnTo>
                <a:lnTo>
                  <a:pt x="3195" y="1161"/>
                </a:lnTo>
                <a:lnTo>
                  <a:pt x="3195" y="1162"/>
                </a:lnTo>
                <a:lnTo>
                  <a:pt x="3196" y="1162"/>
                </a:lnTo>
                <a:lnTo>
                  <a:pt x="3199" y="1163"/>
                </a:lnTo>
                <a:lnTo>
                  <a:pt x="3200" y="1160"/>
                </a:lnTo>
                <a:lnTo>
                  <a:pt x="3200" y="1160"/>
                </a:lnTo>
                <a:lnTo>
                  <a:pt x="4320" y="639"/>
                </a:lnTo>
                <a:close/>
                <a:moveTo>
                  <a:pt x="1206" y="1108"/>
                </a:moveTo>
                <a:lnTo>
                  <a:pt x="612" y="851"/>
                </a:lnTo>
                <a:lnTo>
                  <a:pt x="1550" y="1028"/>
                </a:lnTo>
                <a:lnTo>
                  <a:pt x="1206" y="1108"/>
                </a:lnTo>
                <a:close/>
                <a:moveTo>
                  <a:pt x="1184" y="306"/>
                </a:moveTo>
                <a:lnTo>
                  <a:pt x="632" y="297"/>
                </a:lnTo>
                <a:lnTo>
                  <a:pt x="807" y="215"/>
                </a:lnTo>
                <a:lnTo>
                  <a:pt x="1184" y="306"/>
                </a:lnTo>
                <a:close/>
                <a:moveTo>
                  <a:pt x="1580" y="224"/>
                </a:moveTo>
                <a:lnTo>
                  <a:pt x="1793" y="276"/>
                </a:lnTo>
                <a:lnTo>
                  <a:pt x="1793" y="276"/>
                </a:lnTo>
                <a:lnTo>
                  <a:pt x="1794" y="276"/>
                </a:lnTo>
                <a:lnTo>
                  <a:pt x="2115" y="354"/>
                </a:lnTo>
                <a:lnTo>
                  <a:pt x="1305" y="332"/>
                </a:lnTo>
                <a:lnTo>
                  <a:pt x="1305" y="332"/>
                </a:lnTo>
                <a:lnTo>
                  <a:pt x="1211" y="309"/>
                </a:lnTo>
                <a:lnTo>
                  <a:pt x="1580" y="224"/>
                </a:lnTo>
                <a:close/>
                <a:moveTo>
                  <a:pt x="1837" y="961"/>
                </a:moveTo>
                <a:lnTo>
                  <a:pt x="1837" y="962"/>
                </a:lnTo>
                <a:lnTo>
                  <a:pt x="1561" y="1026"/>
                </a:lnTo>
                <a:lnTo>
                  <a:pt x="1268" y="943"/>
                </a:lnTo>
                <a:lnTo>
                  <a:pt x="2248" y="866"/>
                </a:lnTo>
                <a:lnTo>
                  <a:pt x="1838" y="962"/>
                </a:lnTo>
                <a:lnTo>
                  <a:pt x="1837" y="961"/>
                </a:lnTo>
                <a:close/>
                <a:moveTo>
                  <a:pt x="7" y="589"/>
                </a:moveTo>
                <a:lnTo>
                  <a:pt x="7" y="589"/>
                </a:lnTo>
                <a:lnTo>
                  <a:pt x="1257" y="943"/>
                </a:lnTo>
                <a:lnTo>
                  <a:pt x="1257" y="944"/>
                </a:lnTo>
                <a:lnTo>
                  <a:pt x="1259" y="943"/>
                </a:lnTo>
                <a:lnTo>
                  <a:pt x="1547" y="1025"/>
                </a:lnTo>
                <a:lnTo>
                  <a:pt x="600" y="845"/>
                </a:lnTo>
                <a:lnTo>
                  <a:pt x="7" y="589"/>
                </a:lnTo>
                <a:close/>
                <a:moveTo>
                  <a:pt x="629" y="300"/>
                </a:moveTo>
                <a:lnTo>
                  <a:pt x="1197" y="309"/>
                </a:lnTo>
                <a:lnTo>
                  <a:pt x="628" y="441"/>
                </a:lnTo>
                <a:lnTo>
                  <a:pt x="411" y="400"/>
                </a:lnTo>
                <a:lnTo>
                  <a:pt x="630" y="298"/>
                </a:lnTo>
                <a:lnTo>
                  <a:pt x="629" y="300"/>
                </a:lnTo>
                <a:close/>
                <a:moveTo>
                  <a:pt x="2590" y="1018"/>
                </a:moveTo>
                <a:lnTo>
                  <a:pt x="2117" y="794"/>
                </a:lnTo>
                <a:lnTo>
                  <a:pt x="2430" y="800"/>
                </a:lnTo>
                <a:lnTo>
                  <a:pt x="2613" y="887"/>
                </a:lnTo>
                <a:lnTo>
                  <a:pt x="2613" y="887"/>
                </a:lnTo>
                <a:lnTo>
                  <a:pt x="2614" y="887"/>
                </a:lnTo>
                <a:lnTo>
                  <a:pt x="2948" y="1045"/>
                </a:lnTo>
                <a:lnTo>
                  <a:pt x="2590" y="1018"/>
                </a:lnTo>
                <a:close/>
                <a:moveTo>
                  <a:pt x="2120" y="357"/>
                </a:moveTo>
                <a:lnTo>
                  <a:pt x="2269" y="391"/>
                </a:lnTo>
                <a:lnTo>
                  <a:pt x="1908" y="476"/>
                </a:lnTo>
                <a:lnTo>
                  <a:pt x="1901" y="476"/>
                </a:lnTo>
                <a:lnTo>
                  <a:pt x="1901" y="476"/>
                </a:lnTo>
                <a:lnTo>
                  <a:pt x="1317" y="335"/>
                </a:lnTo>
                <a:lnTo>
                  <a:pt x="2120" y="357"/>
                </a:lnTo>
                <a:close/>
                <a:moveTo>
                  <a:pt x="3762" y="663"/>
                </a:moveTo>
                <a:lnTo>
                  <a:pt x="2523" y="382"/>
                </a:lnTo>
                <a:lnTo>
                  <a:pt x="3002" y="345"/>
                </a:lnTo>
                <a:lnTo>
                  <a:pt x="3762" y="663"/>
                </a:lnTo>
                <a:close/>
                <a:moveTo>
                  <a:pt x="2259" y="864"/>
                </a:moveTo>
                <a:lnTo>
                  <a:pt x="1543" y="662"/>
                </a:lnTo>
                <a:lnTo>
                  <a:pt x="1543" y="662"/>
                </a:lnTo>
                <a:lnTo>
                  <a:pt x="1543" y="662"/>
                </a:lnTo>
                <a:lnTo>
                  <a:pt x="1542" y="662"/>
                </a:lnTo>
                <a:lnTo>
                  <a:pt x="1792" y="643"/>
                </a:lnTo>
                <a:lnTo>
                  <a:pt x="2259" y="864"/>
                </a:lnTo>
                <a:lnTo>
                  <a:pt x="2259" y="864"/>
                </a:lnTo>
                <a:close/>
                <a:moveTo>
                  <a:pt x="859" y="827"/>
                </a:moveTo>
                <a:lnTo>
                  <a:pt x="1638" y="848"/>
                </a:lnTo>
                <a:lnTo>
                  <a:pt x="1259" y="940"/>
                </a:lnTo>
                <a:lnTo>
                  <a:pt x="859" y="827"/>
                </a:lnTo>
                <a:close/>
                <a:moveTo>
                  <a:pt x="543" y="737"/>
                </a:moveTo>
                <a:lnTo>
                  <a:pt x="1536" y="662"/>
                </a:lnTo>
                <a:lnTo>
                  <a:pt x="1535" y="663"/>
                </a:lnTo>
                <a:lnTo>
                  <a:pt x="1537" y="663"/>
                </a:lnTo>
                <a:lnTo>
                  <a:pt x="853" y="823"/>
                </a:lnTo>
                <a:lnTo>
                  <a:pt x="853" y="824"/>
                </a:lnTo>
                <a:lnTo>
                  <a:pt x="847" y="824"/>
                </a:lnTo>
                <a:lnTo>
                  <a:pt x="543" y="737"/>
                </a:lnTo>
                <a:close/>
                <a:moveTo>
                  <a:pt x="3860" y="522"/>
                </a:moveTo>
                <a:lnTo>
                  <a:pt x="3589" y="588"/>
                </a:lnTo>
                <a:lnTo>
                  <a:pt x="3210" y="429"/>
                </a:lnTo>
                <a:lnTo>
                  <a:pt x="3679" y="437"/>
                </a:lnTo>
                <a:lnTo>
                  <a:pt x="3679" y="437"/>
                </a:lnTo>
                <a:lnTo>
                  <a:pt x="3860" y="522"/>
                </a:lnTo>
                <a:close/>
                <a:moveTo>
                  <a:pt x="2431" y="797"/>
                </a:moveTo>
                <a:lnTo>
                  <a:pt x="2431" y="797"/>
                </a:lnTo>
                <a:lnTo>
                  <a:pt x="2112" y="790"/>
                </a:lnTo>
                <a:lnTo>
                  <a:pt x="2112" y="791"/>
                </a:lnTo>
                <a:lnTo>
                  <a:pt x="1798" y="642"/>
                </a:lnTo>
                <a:lnTo>
                  <a:pt x="2181" y="613"/>
                </a:lnTo>
                <a:lnTo>
                  <a:pt x="2181" y="612"/>
                </a:lnTo>
                <a:lnTo>
                  <a:pt x="2581" y="801"/>
                </a:lnTo>
                <a:lnTo>
                  <a:pt x="2431" y="797"/>
                </a:lnTo>
                <a:lnTo>
                  <a:pt x="2431" y="797"/>
                </a:lnTo>
                <a:close/>
                <a:moveTo>
                  <a:pt x="2588" y="801"/>
                </a:moveTo>
                <a:lnTo>
                  <a:pt x="2190" y="613"/>
                </a:lnTo>
                <a:lnTo>
                  <a:pt x="3431" y="819"/>
                </a:lnTo>
                <a:lnTo>
                  <a:pt x="2588" y="801"/>
                </a:lnTo>
                <a:close/>
                <a:moveTo>
                  <a:pt x="3433" y="819"/>
                </a:moveTo>
                <a:lnTo>
                  <a:pt x="3434" y="817"/>
                </a:lnTo>
                <a:lnTo>
                  <a:pt x="3439" y="819"/>
                </a:lnTo>
                <a:lnTo>
                  <a:pt x="3433" y="819"/>
                </a:lnTo>
                <a:close/>
                <a:moveTo>
                  <a:pt x="2967" y="598"/>
                </a:moveTo>
                <a:lnTo>
                  <a:pt x="2968" y="598"/>
                </a:lnTo>
                <a:lnTo>
                  <a:pt x="3051" y="636"/>
                </a:lnTo>
                <a:lnTo>
                  <a:pt x="3051" y="637"/>
                </a:lnTo>
                <a:lnTo>
                  <a:pt x="3051" y="637"/>
                </a:lnTo>
                <a:lnTo>
                  <a:pt x="3433" y="816"/>
                </a:lnTo>
                <a:lnTo>
                  <a:pt x="2614" y="680"/>
                </a:lnTo>
                <a:lnTo>
                  <a:pt x="2966" y="598"/>
                </a:lnTo>
                <a:lnTo>
                  <a:pt x="2967" y="598"/>
                </a:lnTo>
                <a:lnTo>
                  <a:pt x="2967" y="598"/>
                </a:lnTo>
                <a:close/>
                <a:moveTo>
                  <a:pt x="2961" y="594"/>
                </a:moveTo>
                <a:lnTo>
                  <a:pt x="2138" y="487"/>
                </a:lnTo>
                <a:lnTo>
                  <a:pt x="2777" y="508"/>
                </a:lnTo>
                <a:lnTo>
                  <a:pt x="2777" y="508"/>
                </a:lnTo>
                <a:lnTo>
                  <a:pt x="2961" y="594"/>
                </a:lnTo>
                <a:close/>
                <a:moveTo>
                  <a:pt x="3446" y="819"/>
                </a:moveTo>
                <a:lnTo>
                  <a:pt x="3059" y="637"/>
                </a:lnTo>
                <a:lnTo>
                  <a:pt x="3762" y="670"/>
                </a:lnTo>
                <a:lnTo>
                  <a:pt x="3446" y="819"/>
                </a:lnTo>
                <a:close/>
                <a:moveTo>
                  <a:pt x="3052" y="634"/>
                </a:moveTo>
                <a:lnTo>
                  <a:pt x="2524" y="385"/>
                </a:lnTo>
                <a:lnTo>
                  <a:pt x="3765" y="667"/>
                </a:lnTo>
                <a:lnTo>
                  <a:pt x="3052" y="634"/>
                </a:lnTo>
                <a:close/>
                <a:moveTo>
                  <a:pt x="3766" y="667"/>
                </a:moveTo>
                <a:lnTo>
                  <a:pt x="3767" y="668"/>
                </a:lnTo>
                <a:lnTo>
                  <a:pt x="3766" y="668"/>
                </a:lnTo>
                <a:lnTo>
                  <a:pt x="3766" y="667"/>
                </a:lnTo>
                <a:close/>
                <a:moveTo>
                  <a:pt x="1919" y="476"/>
                </a:moveTo>
                <a:lnTo>
                  <a:pt x="2274" y="393"/>
                </a:lnTo>
                <a:lnTo>
                  <a:pt x="2274" y="392"/>
                </a:lnTo>
                <a:lnTo>
                  <a:pt x="2766" y="505"/>
                </a:lnTo>
                <a:lnTo>
                  <a:pt x="1919" y="476"/>
                </a:lnTo>
                <a:close/>
                <a:moveTo>
                  <a:pt x="1916" y="481"/>
                </a:moveTo>
                <a:lnTo>
                  <a:pt x="1916" y="479"/>
                </a:lnTo>
                <a:lnTo>
                  <a:pt x="2107" y="486"/>
                </a:lnTo>
                <a:lnTo>
                  <a:pt x="2107" y="486"/>
                </a:lnTo>
                <a:lnTo>
                  <a:pt x="2958" y="597"/>
                </a:lnTo>
                <a:lnTo>
                  <a:pt x="2606" y="679"/>
                </a:lnTo>
                <a:lnTo>
                  <a:pt x="2180" y="608"/>
                </a:lnTo>
                <a:lnTo>
                  <a:pt x="2180" y="608"/>
                </a:lnTo>
                <a:lnTo>
                  <a:pt x="1908" y="481"/>
                </a:lnTo>
                <a:lnTo>
                  <a:pt x="1916" y="481"/>
                </a:lnTo>
                <a:close/>
                <a:moveTo>
                  <a:pt x="3283" y="896"/>
                </a:moveTo>
                <a:lnTo>
                  <a:pt x="2886" y="810"/>
                </a:lnTo>
                <a:lnTo>
                  <a:pt x="3439" y="822"/>
                </a:lnTo>
                <a:lnTo>
                  <a:pt x="3283" y="896"/>
                </a:lnTo>
                <a:close/>
                <a:moveTo>
                  <a:pt x="3774" y="666"/>
                </a:moveTo>
                <a:lnTo>
                  <a:pt x="3774" y="665"/>
                </a:lnTo>
                <a:lnTo>
                  <a:pt x="3598" y="592"/>
                </a:lnTo>
                <a:lnTo>
                  <a:pt x="4140" y="627"/>
                </a:lnTo>
                <a:lnTo>
                  <a:pt x="3774" y="666"/>
                </a:lnTo>
                <a:close/>
                <a:moveTo>
                  <a:pt x="3769" y="667"/>
                </a:moveTo>
                <a:lnTo>
                  <a:pt x="3769" y="667"/>
                </a:lnTo>
                <a:lnTo>
                  <a:pt x="3769" y="667"/>
                </a:lnTo>
                <a:lnTo>
                  <a:pt x="3769" y="667"/>
                </a:lnTo>
                <a:close/>
                <a:moveTo>
                  <a:pt x="2522" y="384"/>
                </a:moveTo>
                <a:lnTo>
                  <a:pt x="2518" y="382"/>
                </a:lnTo>
                <a:lnTo>
                  <a:pt x="2523" y="382"/>
                </a:lnTo>
                <a:lnTo>
                  <a:pt x="2522" y="384"/>
                </a:lnTo>
                <a:close/>
                <a:moveTo>
                  <a:pt x="1628" y="845"/>
                </a:moveTo>
                <a:lnTo>
                  <a:pt x="863" y="824"/>
                </a:lnTo>
                <a:lnTo>
                  <a:pt x="1244" y="735"/>
                </a:lnTo>
                <a:lnTo>
                  <a:pt x="1244" y="736"/>
                </a:lnTo>
                <a:lnTo>
                  <a:pt x="1628" y="845"/>
                </a:lnTo>
                <a:close/>
                <a:moveTo>
                  <a:pt x="1247" y="734"/>
                </a:moveTo>
                <a:lnTo>
                  <a:pt x="1543" y="665"/>
                </a:lnTo>
                <a:lnTo>
                  <a:pt x="2238" y="861"/>
                </a:lnTo>
                <a:lnTo>
                  <a:pt x="1640" y="845"/>
                </a:lnTo>
                <a:lnTo>
                  <a:pt x="1247" y="734"/>
                </a:lnTo>
                <a:close/>
                <a:moveTo>
                  <a:pt x="1032" y="614"/>
                </a:moveTo>
                <a:lnTo>
                  <a:pt x="1024" y="614"/>
                </a:lnTo>
                <a:lnTo>
                  <a:pt x="1025" y="613"/>
                </a:lnTo>
                <a:lnTo>
                  <a:pt x="631" y="445"/>
                </a:lnTo>
                <a:lnTo>
                  <a:pt x="1246" y="563"/>
                </a:lnTo>
                <a:lnTo>
                  <a:pt x="1032" y="614"/>
                </a:lnTo>
                <a:close/>
                <a:moveTo>
                  <a:pt x="1035" y="617"/>
                </a:moveTo>
                <a:lnTo>
                  <a:pt x="1252" y="565"/>
                </a:lnTo>
                <a:lnTo>
                  <a:pt x="1252" y="564"/>
                </a:lnTo>
                <a:lnTo>
                  <a:pt x="1687" y="648"/>
                </a:lnTo>
                <a:lnTo>
                  <a:pt x="543" y="734"/>
                </a:lnTo>
                <a:lnTo>
                  <a:pt x="1032" y="617"/>
                </a:lnTo>
                <a:lnTo>
                  <a:pt x="1035" y="617"/>
                </a:lnTo>
                <a:lnTo>
                  <a:pt x="1035" y="617"/>
                </a:lnTo>
                <a:close/>
                <a:moveTo>
                  <a:pt x="1699" y="647"/>
                </a:moveTo>
                <a:lnTo>
                  <a:pt x="1691" y="647"/>
                </a:lnTo>
                <a:lnTo>
                  <a:pt x="1692" y="645"/>
                </a:lnTo>
                <a:lnTo>
                  <a:pt x="635" y="443"/>
                </a:lnTo>
                <a:lnTo>
                  <a:pt x="1008" y="356"/>
                </a:lnTo>
                <a:lnTo>
                  <a:pt x="1008" y="358"/>
                </a:lnTo>
                <a:lnTo>
                  <a:pt x="1699" y="647"/>
                </a:lnTo>
                <a:close/>
                <a:moveTo>
                  <a:pt x="1010" y="610"/>
                </a:moveTo>
                <a:lnTo>
                  <a:pt x="517" y="470"/>
                </a:lnTo>
                <a:lnTo>
                  <a:pt x="624" y="445"/>
                </a:lnTo>
                <a:lnTo>
                  <a:pt x="1010" y="610"/>
                </a:lnTo>
                <a:close/>
                <a:moveTo>
                  <a:pt x="511" y="472"/>
                </a:moveTo>
                <a:lnTo>
                  <a:pt x="1012" y="614"/>
                </a:lnTo>
                <a:lnTo>
                  <a:pt x="1013" y="611"/>
                </a:lnTo>
                <a:lnTo>
                  <a:pt x="1020" y="614"/>
                </a:lnTo>
                <a:lnTo>
                  <a:pt x="25" y="584"/>
                </a:lnTo>
                <a:lnTo>
                  <a:pt x="511" y="472"/>
                </a:lnTo>
                <a:close/>
                <a:moveTo>
                  <a:pt x="541" y="735"/>
                </a:moveTo>
                <a:lnTo>
                  <a:pt x="542" y="737"/>
                </a:lnTo>
                <a:lnTo>
                  <a:pt x="537" y="736"/>
                </a:lnTo>
                <a:lnTo>
                  <a:pt x="541" y="735"/>
                </a:lnTo>
                <a:close/>
                <a:moveTo>
                  <a:pt x="1645" y="849"/>
                </a:moveTo>
                <a:lnTo>
                  <a:pt x="1647" y="850"/>
                </a:lnTo>
                <a:lnTo>
                  <a:pt x="1648" y="848"/>
                </a:lnTo>
                <a:lnTo>
                  <a:pt x="2237" y="864"/>
                </a:lnTo>
                <a:lnTo>
                  <a:pt x="1275" y="939"/>
                </a:lnTo>
                <a:lnTo>
                  <a:pt x="1645" y="849"/>
                </a:lnTo>
                <a:close/>
                <a:moveTo>
                  <a:pt x="2243" y="864"/>
                </a:moveTo>
                <a:lnTo>
                  <a:pt x="2243" y="863"/>
                </a:lnTo>
                <a:lnTo>
                  <a:pt x="2246" y="864"/>
                </a:lnTo>
                <a:lnTo>
                  <a:pt x="2243" y="864"/>
                </a:lnTo>
                <a:close/>
                <a:moveTo>
                  <a:pt x="2437" y="801"/>
                </a:moveTo>
                <a:lnTo>
                  <a:pt x="2588" y="804"/>
                </a:lnTo>
                <a:lnTo>
                  <a:pt x="2588" y="804"/>
                </a:lnTo>
                <a:lnTo>
                  <a:pt x="2588" y="804"/>
                </a:lnTo>
                <a:lnTo>
                  <a:pt x="2871" y="810"/>
                </a:lnTo>
                <a:lnTo>
                  <a:pt x="2871" y="810"/>
                </a:lnTo>
                <a:lnTo>
                  <a:pt x="3272" y="897"/>
                </a:lnTo>
                <a:lnTo>
                  <a:pt x="2615" y="884"/>
                </a:lnTo>
                <a:lnTo>
                  <a:pt x="2437" y="801"/>
                </a:lnTo>
                <a:close/>
                <a:moveTo>
                  <a:pt x="3591" y="805"/>
                </a:moveTo>
                <a:lnTo>
                  <a:pt x="3591" y="805"/>
                </a:lnTo>
                <a:lnTo>
                  <a:pt x="3591" y="805"/>
                </a:lnTo>
                <a:lnTo>
                  <a:pt x="3375" y="856"/>
                </a:lnTo>
                <a:lnTo>
                  <a:pt x="3445" y="823"/>
                </a:lnTo>
                <a:lnTo>
                  <a:pt x="3448" y="823"/>
                </a:lnTo>
                <a:lnTo>
                  <a:pt x="3448" y="822"/>
                </a:lnTo>
                <a:lnTo>
                  <a:pt x="3772" y="669"/>
                </a:lnTo>
                <a:lnTo>
                  <a:pt x="4156" y="628"/>
                </a:lnTo>
                <a:lnTo>
                  <a:pt x="4156" y="628"/>
                </a:lnTo>
                <a:lnTo>
                  <a:pt x="4305" y="638"/>
                </a:lnTo>
                <a:lnTo>
                  <a:pt x="3591" y="805"/>
                </a:lnTo>
                <a:close/>
                <a:moveTo>
                  <a:pt x="3865" y="521"/>
                </a:moveTo>
                <a:lnTo>
                  <a:pt x="3439" y="320"/>
                </a:lnTo>
                <a:lnTo>
                  <a:pt x="4070" y="472"/>
                </a:lnTo>
                <a:lnTo>
                  <a:pt x="3865" y="521"/>
                </a:lnTo>
                <a:close/>
                <a:moveTo>
                  <a:pt x="3562" y="255"/>
                </a:moveTo>
                <a:lnTo>
                  <a:pt x="3180" y="248"/>
                </a:lnTo>
                <a:lnTo>
                  <a:pt x="3676" y="201"/>
                </a:lnTo>
                <a:lnTo>
                  <a:pt x="3562" y="255"/>
                </a:lnTo>
                <a:close/>
                <a:moveTo>
                  <a:pt x="3669" y="198"/>
                </a:moveTo>
                <a:lnTo>
                  <a:pt x="3153" y="247"/>
                </a:lnTo>
                <a:lnTo>
                  <a:pt x="3153" y="247"/>
                </a:lnTo>
                <a:lnTo>
                  <a:pt x="2896" y="242"/>
                </a:lnTo>
                <a:lnTo>
                  <a:pt x="3204" y="97"/>
                </a:lnTo>
                <a:lnTo>
                  <a:pt x="3204" y="97"/>
                </a:lnTo>
                <a:lnTo>
                  <a:pt x="3669" y="198"/>
                </a:lnTo>
                <a:close/>
                <a:moveTo>
                  <a:pt x="3556" y="257"/>
                </a:moveTo>
                <a:lnTo>
                  <a:pt x="3431" y="316"/>
                </a:lnTo>
                <a:lnTo>
                  <a:pt x="3430" y="316"/>
                </a:lnTo>
                <a:lnTo>
                  <a:pt x="3430" y="317"/>
                </a:lnTo>
                <a:lnTo>
                  <a:pt x="3350" y="355"/>
                </a:lnTo>
                <a:lnTo>
                  <a:pt x="2892" y="245"/>
                </a:lnTo>
                <a:lnTo>
                  <a:pt x="3556" y="257"/>
                </a:lnTo>
                <a:close/>
                <a:moveTo>
                  <a:pt x="3673" y="434"/>
                </a:moveTo>
                <a:lnTo>
                  <a:pt x="3206" y="426"/>
                </a:lnTo>
                <a:lnTo>
                  <a:pt x="3431" y="320"/>
                </a:lnTo>
                <a:lnTo>
                  <a:pt x="3673" y="434"/>
                </a:lnTo>
                <a:close/>
                <a:moveTo>
                  <a:pt x="2764" y="501"/>
                </a:moveTo>
                <a:lnTo>
                  <a:pt x="2131" y="357"/>
                </a:lnTo>
                <a:lnTo>
                  <a:pt x="2131" y="356"/>
                </a:lnTo>
                <a:lnTo>
                  <a:pt x="2346" y="305"/>
                </a:lnTo>
                <a:lnTo>
                  <a:pt x="2764" y="501"/>
                </a:lnTo>
                <a:close/>
                <a:moveTo>
                  <a:pt x="1900" y="480"/>
                </a:moveTo>
                <a:lnTo>
                  <a:pt x="2176" y="610"/>
                </a:lnTo>
                <a:lnTo>
                  <a:pt x="1982" y="625"/>
                </a:lnTo>
                <a:lnTo>
                  <a:pt x="1982" y="625"/>
                </a:lnTo>
                <a:lnTo>
                  <a:pt x="1426" y="468"/>
                </a:lnTo>
                <a:lnTo>
                  <a:pt x="1900" y="480"/>
                </a:lnTo>
                <a:close/>
                <a:moveTo>
                  <a:pt x="1974" y="626"/>
                </a:moveTo>
                <a:lnTo>
                  <a:pt x="1793" y="639"/>
                </a:lnTo>
                <a:lnTo>
                  <a:pt x="1790" y="638"/>
                </a:lnTo>
                <a:lnTo>
                  <a:pt x="1789" y="640"/>
                </a:lnTo>
                <a:lnTo>
                  <a:pt x="1704" y="646"/>
                </a:lnTo>
                <a:lnTo>
                  <a:pt x="1704" y="646"/>
                </a:lnTo>
                <a:lnTo>
                  <a:pt x="1011" y="356"/>
                </a:lnTo>
                <a:lnTo>
                  <a:pt x="1017" y="354"/>
                </a:lnTo>
                <a:lnTo>
                  <a:pt x="1017" y="355"/>
                </a:lnTo>
                <a:lnTo>
                  <a:pt x="1974" y="626"/>
                </a:lnTo>
                <a:close/>
                <a:moveTo>
                  <a:pt x="14" y="587"/>
                </a:moveTo>
                <a:lnTo>
                  <a:pt x="1021" y="617"/>
                </a:lnTo>
                <a:lnTo>
                  <a:pt x="531" y="734"/>
                </a:lnTo>
                <a:lnTo>
                  <a:pt x="13" y="587"/>
                </a:lnTo>
                <a:lnTo>
                  <a:pt x="14" y="587"/>
                </a:lnTo>
                <a:close/>
                <a:moveTo>
                  <a:pt x="2252" y="865"/>
                </a:moveTo>
                <a:lnTo>
                  <a:pt x="2251" y="866"/>
                </a:lnTo>
                <a:lnTo>
                  <a:pt x="2251" y="865"/>
                </a:lnTo>
                <a:lnTo>
                  <a:pt x="2252" y="865"/>
                </a:lnTo>
                <a:close/>
                <a:moveTo>
                  <a:pt x="3281" y="900"/>
                </a:moveTo>
                <a:lnTo>
                  <a:pt x="3283" y="900"/>
                </a:lnTo>
                <a:lnTo>
                  <a:pt x="3283" y="899"/>
                </a:lnTo>
                <a:lnTo>
                  <a:pt x="3283" y="899"/>
                </a:lnTo>
                <a:lnTo>
                  <a:pt x="3284" y="899"/>
                </a:lnTo>
                <a:lnTo>
                  <a:pt x="3284" y="899"/>
                </a:lnTo>
                <a:lnTo>
                  <a:pt x="3365" y="861"/>
                </a:lnTo>
                <a:lnTo>
                  <a:pt x="3365" y="861"/>
                </a:lnTo>
                <a:lnTo>
                  <a:pt x="3591" y="808"/>
                </a:lnTo>
                <a:lnTo>
                  <a:pt x="3759" y="892"/>
                </a:lnTo>
                <a:lnTo>
                  <a:pt x="3158" y="958"/>
                </a:lnTo>
                <a:lnTo>
                  <a:pt x="3281" y="900"/>
                </a:lnTo>
                <a:close/>
                <a:moveTo>
                  <a:pt x="3771" y="891"/>
                </a:moveTo>
                <a:lnTo>
                  <a:pt x="3771" y="891"/>
                </a:lnTo>
                <a:lnTo>
                  <a:pt x="3765" y="892"/>
                </a:lnTo>
                <a:lnTo>
                  <a:pt x="3596" y="807"/>
                </a:lnTo>
                <a:lnTo>
                  <a:pt x="4313" y="639"/>
                </a:lnTo>
                <a:lnTo>
                  <a:pt x="3771" y="891"/>
                </a:lnTo>
                <a:close/>
                <a:moveTo>
                  <a:pt x="3598" y="589"/>
                </a:moveTo>
                <a:lnTo>
                  <a:pt x="3865" y="524"/>
                </a:lnTo>
                <a:lnTo>
                  <a:pt x="3865" y="525"/>
                </a:lnTo>
                <a:lnTo>
                  <a:pt x="3866" y="524"/>
                </a:lnTo>
                <a:lnTo>
                  <a:pt x="4076" y="474"/>
                </a:lnTo>
                <a:lnTo>
                  <a:pt x="4076" y="473"/>
                </a:lnTo>
                <a:lnTo>
                  <a:pt x="4077" y="474"/>
                </a:lnTo>
                <a:lnTo>
                  <a:pt x="4311" y="635"/>
                </a:lnTo>
                <a:lnTo>
                  <a:pt x="3598" y="589"/>
                </a:lnTo>
                <a:close/>
                <a:moveTo>
                  <a:pt x="3438" y="317"/>
                </a:moveTo>
                <a:lnTo>
                  <a:pt x="3563" y="258"/>
                </a:lnTo>
                <a:lnTo>
                  <a:pt x="3565" y="258"/>
                </a:lnTo>
                <a:lnTo>
                  <a:pt x="3565" y="257"/>
                </a:lnTo>
                <a:lnTo>
                  <a:pt x="3683" y="201"/>
                </a:lnTo>
                <a:lnTo>
                  <a:pt x="4070" y="469"/>
                </a:lnTo>
                <a:lnTo>
                  <a:pt x="3438" y="317"/>
                </a:lnTo>
                <a:close/>
                <a:moveTo>
                  <a:pt x="3209" y="95"/>
                </a:moveTo>
                <a:lnTo>
                  <a:pt x="3399" y="4"/>
                </a:lnTo>
                <a:lnTo>
                  <a:pt x="3678" y="197"/>
                </a:lnTo>
                <a:lnTo>
                  <a:pt x="3209" y="95"/>
                </a:lnTo>
                <a:close/>
                <a:moveTo>
                  <a:pt x="2886" y="244"/>
                </a:moveTo>
                <a:lnTo>
                  <a:pt x="2635" y="184"/>
                </a:lnTo>
                <a:lnTo>
                  <a:pt x="3389" y="5"/>
                </a:lnTo>
                <a:lnTo>
                  <a:pt x="2886" y="244"/>
                </a:lnTo>
                <a:close/>
                <a:moveTo>
                  <a:pt x="2798" y="358"/>
                </a:moveTo>
                <a:lnTo>
                  <a:pt x="2798" y="358"/>
                </a:lnTo>
                <a:lnTo>
                  <a:pt x="2136" y="194"/>
                </a:lnTo>
                <a:lnTo>
                  <a:pt x="2460" y="118"/>
                </a:lnTo>
                <a:lnTo>
                  <a:pt x="2996" y="343"/>
                </a:lnTo>
                <a:lnTo>
                  <a:pt x="2798" y="358"/>
                </a:lnTo>
                <a:close/>
                <a:moveTo>
                  <a:pt x="2789" y="359"/>
                </a:moveTo>
                <a:lnTo>
                  <a:pt x="2512" y="380"/>
                </a:lnTo>
                <a:lnTo>
                  <a:pt x="2125" y="197"/>
                </a:lnTo>
                <a:lnTo>
                  <a:pt x="2133" y="195"/>
                </a:lnTo>
                <a:lnTo>
                  <a:pt x="2132" y="197"/>
                </a:lnTo>
                <a:lnTo>
                  <a:pt x="2789" y="359"/>
                </a:lnTo>
                <a:close/>
                <a:moveTo>
                  <a:pt x="1895" y="477"/>
                </a:moveTo>
                <a:lnTo>
                  <a:pt x="1422" y="465"/>
                </a:lnTo>
                <a:lnTo>
                  <a:pt x="1422" y="466"/>
                </a:lnTo>
                <a:lnTo>
                  <a:pt x="1022" y="353"/>
                </a:lnTo>
                <a:lnTo>
                  <a:pt x="1204" y="311"/>
                </a:lnTo>
                <a:lnTo>
                  <a:pt x="1895" y="477"/>
                </a:lnTo>
                <a:close/>
                <a:moveTo>
                  <a:pt x="620" y="443"/>
                </a:moveTo>
                <a:lnTo>
                  <a:pt x="21" y="582"/>
                </a:lnTo>
                <a:lnTo>
                  <a:pt x="408" y="401"/>
                </a:lnTo>
                <a:lnTo>
                  <a:pt x="408" y="403"/>
                </a:lnTo>
                <a:lnTo>
                  <a:pt x="620" y="443"/>
                </a:lnTo>
                <a:close/>
                <a:moveTo>
                  <a:pt x="2258" y="867"/>
                </a:moveTo>
                <a:lnTo>
                  <a:pt x="2261" y="868"/>
                </a:lnTo>
                <a:lnTo>
                  <a:pt x="2262" y="866"/>
                </a:lnTo>
                <a:lnTo>
                  <a:pt x="2263" y="866"/>
                </a:lnTo>
                <a:lnTo>
                  <a:pt x="2582" y="1018"/>
                </a:lnTo>
                <a:lnTo>
                  <a:pt x="1847" y="963"/>
                </a:lnTo>
                <a:lnTo>
                  <a:pt x="2258" y="867"/>
                </a:lnTo>
                <a:close/>
                <a:moveTo>
                  <a:pt x="2960" y="1047"/>
                </a:moveTo>
                <a:lnTo>
                  <a:pt x="2960" y="1046"/>
                </a:lnTo>
                <a:lnTo>
                  <a:pt x="2959" y="1046"/>
                </a:lnTo>
                <a:lnTo>
                  <a:pt x="2622" y="888"/>
                </a:lnTo>
                <a:lnTo>
                  <a:pt x="3275" y="900"/>
                </a:lnTo>
                <a:lnTo>
                  <a:pt x="2961" y="1048"/>
                </a:lnTo>
                <a:lnTo>
                  <a:pt x="2960" y="1047"/>
                </a:lnTo>
                <a:close/>
                <a:moveTo>
                  <a:pt x="2886" y="247"/>
                </a:moveTo>
                <a:lnTo>
                  <a:pt x="2886" y="247"/>
                </a:lnTo>
                <a:lnTo>
                  <a:pt x="2886" y="247"/>
                </a:lnTo>
                <a:lnTo>
                  <a:pt x="3345" y="357"/>
                </a:lnTo>
                <a:lnTo>
                  <a:pt x="3201" y="425"/>
                </a:lnTo>
                <a:lnTo>
                  <a:pt x="3003" y="343"/>
                </a:lnTo>
                <a:lnTo>
                  <a:pt x="3003" y="342"/>
                </a:lnTo>
                <a:lnTo>
                  <a:pt x="3003" y="342"/>
                </a:lnTo>
                <a:lnTo>
                  <a:pt x="2629" y="185"/>
                </a:lnTo>
                <a:lnTo>
                  <a:pt x="2630" y="185"/>
                </a:lnTo>
                <a:lnTo>
                  <a:pt x="2630" y="186"/>
                </a:lnTo>
                <a:lnTo>
                  <a:pt x="2886" y="247"/>
                </a:lnTo>
                <a:close/>
                <a:moveTo>
                  <a:pt x="2120" y="198"/>
                </a:moveTo>
                <a:lnTo>
                  <a:pt x="2342" y="303"/>
                </a:lnTo>
                <a:lnTo>
                  <a:pt x="2127" y="354"/>
                </a:lnTo>
                <a:lnTo>
                  <a:pt x="1800" y="274"/>
                </a:lnTo>
                <a:lnTo>
                  <a:pt x="2120" y="198"/>
                </a:lnTo>
                <a:close/>
                <a:moveTo>
                  <a:pt x="1845" y="963"/>
                </a:moveTo>
                <a:lnTo>
                  <a:pt x="1845" y="964"/>
                </a:lnTo>
                <a:lnTo>
                  <a:pt x="1842" y="964"/>
                </a:lnTo>
                <a:lnTo>
                  <a:pt x="1845" y="963"/>
                </a:lnTo>
                <a:close/>
                <a:moveTo>
                  <a:pt x="1846" y="965"/>
                </a:moveTo>
                <a:lnTo>
                  <a:pt x="2589" y="1021"/>
                </a:lnTo>
                <a:lnTo>
                  <a:pt x="2590" y="1022"/>
                </a:lnTo>
                <a:lnTo>
                  <a:pt x="2591" y="1021"/>
                </a:lnTo>
                <a:lnTo>
                  <a:pt x="2945" y="1048"/>
                </a:lnTo>
                <a:lnTo>
                  <a:pt x="2438" y="1093"/>
                </a:lnTo>
                <a:lnTo>
                  <a:pt x="2438" y="1094"/>
                </a:lnTo>
                <a:lnTo>
                  <a:pt x="1855" y="966"/>
                </a:lnTo>
                <a:lnTo>
                  <a:pt x="1855" y="969"/>
                </a:lnTo>
                <a:lnTo>
                  <a:pt x="2722" y="1160"/>
                </a:lnTo>
                <a:lnTo>
                  <a:pt x="2492" y="1268"/>
                </a:lnTo>
                <a:lnTo>
                  <a:pt x="1846" y="965"/>
                </a:lnTo>
                <a:close/>
                <a:moveTo>
                  <a:pt x="2727" y="1158"/>
                </a:moveTo>
                <a:lnTo>
                  <a:pt x="2444" y="1095"/>
                </a:lnTo>
                <a:lnTo>
                  <a:pt x="2956" y="1050"/>
                </a:lnTo>
                <a:lnTo>
                  <a:pt x="2727" y="1158"/>
                </a:lnTo>
                <a:close/>
                <a:moveTo>
                  <a:pt x="3151" y="961"/>
                </a:moveTo>
                <a:lnTo>
                  <a:pt x="3151" y="962"/>
                </a:lnTo>
                <a:lnTo>
                  <a:pt x="3763" y="895"/>
                </a:lnTo>
                <a:lnTo>
                  <a:pt x="3196" y="1158"/>
                </a:lnTo>
                <a:lnTo>
                  <a:pt x="2964" y="1049"/>
                </a:lnTo>
                <a:lnTo>
                  <a:pt x="3151" y="96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1827568" y="3664214"/>
            <a:ext cx="8579741" cy="1751331"/>
          </a:xfrm>
        </p:spPr>
        <p:txBody>
          <a:bodyPr rIns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2400" b="0" baseline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Short statement here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97731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Statement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9"/>
          <p:cNvSpPr>
            <a:spLocks noChangeAspect="1" noEditPoints="1"/>
          </p:cNvSpPr>
          <p:nvPr userDrawn="1"/>
        </p:nvSpPr>
        <p:spPr bwMode="auto">
          <a:xfrm rot="10800000" flipV="1">
            <a:off x="-2986030" y="5047926"/>
            <a:ext cx="17838821" cy="5252541"/>
          </a:xfrm>
          <a:custGeom>
            <a:avLst/>
            <a:gdLst>
              <a:gd name="T0" fmla="*/ 3399 w 4320"/>
              <a:gd name="T1" fmla="*/ 0 h 1272"/>
              <a:gd name="T2" fmla="*/ 2460 w 4320"/>
              <a:gd name="T3" fmla="*/ 115 h 1272"/>
              <a:gd name="T4" fmla="*/ 1200 w 4320"/>
              <a:gd name="T5" fmla="*/ 306 h 1272"/>
              <a:gd name="T6" fmla="*/ 0 w 4320"/>
              <a:gd name="T7" fmla="*/ 587 h 1272"/>
              <a:gd name="T8" fmla="*/ 1205 w 4320"/>
              <a:gd name="T9" fmla="*/ 1111 h 1272"/>
              <a:gd name="T10" fmla="*/ 2491 w 4320"/>
              <a:gd name="T11" fmla="*/ 1271 h 1272"/>
              <a:gd name="T12" fmla="*/ 2961 w 4320"/>
              <a:gd name="T13" fmla="*/ 1051 h 1272"/>
              <a:gd name="T14" fmla="*/ 1206 w 4320"/>
              <a:gd name="T15" fmla="*/ 1108 h 1272"/>
              <a:gd name="T16" fmla="*/ 1580 w 4320"/>
              <a:gd name="T17" fmla="*/ 224 h 1272"/>
              <a:gd name="T18" fmla="*/ 1580 w 4320"/>
              <a:gd name="T19" fmla="*/ 224 h 1272"/>
              <a:gd name="T20" fmla="*/ 7 w 4320"/>
              <a:gd name="T21" fmla="*/ 589 h 1272"/>
              <a:gd name="T22" fmla="*/ 629 w 4320"/>
              <a:gd name="T23" fmla="*/ 300 h 1272"/>
              <a:gd name="T24" fmla="*/ 2430 w 4320"/>
              <a:gd name="T25" fmla="*/ 800 h 1272"/>
              <a:gd name="T26" fmla="*/ 1908 w 4320"/>
              <a:gd name="T27" fmla="*/ 476 h 1272"/>
              <a:gd name="T28" fmla="*/ 3762 w 4320"/>
              <a:gd name="T29" fmla="*/ 663 h 1272"/>
              <a:gd name="T30" fmla="*/ 2259 w 4320"/>
              <a:gd name="T31" fmla="*/ 864 h 1272"/>
              <a:gd name="T32" fmla="*/ 1537 w 4320"/>
              <a:gd name="T33" fmla="*/ 663 h 1272"/>
              <a:gd name="T34" fmla="*/ 3679 w 4320"/>
              <a:gd name="T35" fmla="*/ 437 h 1272"/>
              <a:gd name="T36" fmla="*/ 2181 w 4320"/>
              <a:gd name="T37" fmla="*/ 613 h 1272"/>
              <a:gd name="T38" fmla="*/ 2588 w 4320"/>
              <a:gd name="T39" fmla="*/ 801 h 1272"/>
              <a:gd name="T40" fmla="*/ 3051 w 4320"/>
              <a:gd name="T41" fmla="*/ 637 h 1272"/>
              <a:gd name="T42" fmla="*/ 2138 w 4320"/>
              <a:gd name="T43" fmla="*/ 487 h 1272"/>
              <a:gd name="T44" fmla="*/ 3052 w 4320"/>
              <a:gd name="T45" fmla="*/ 634 h 1272"/>
              <a:gd name="T46" fmla="*/ 1919 w 4320"/>
              <a:gd name="T47" fmla="*/ 476 h 1272"/>
              <a:gd name="T48" fmla="*/ 2107 w 4320"/>
              <a:gd name="T49" fmla="*/ 486 h 1272"/>
              <a:gd name="T50" fmla="*/ 2886 w 4320"/>
              <a:gd name="T51" fmla="*/ 810 h 1272"/>
              <a:gd name="T52" fmla="*/ 3769 w 4320"/>
              <a:gd name="T53" fmla="*/ 667 h 1272"/>
              <a:gd name="T54" fmla="*/ 1628 w 4320"/>
              <a:gd name="T55" fmla="*/ 845 h 1272"/>
              <a:gd name="T56" fmla="*/ 1640 w 4320"/>
              <a:gd name="T57" fmla="*/ 845 h 1272"/>
              <a:gd name="T58" fmla="*/ 1035 w 4320"/>
              <a:gd name="T59" fmla="*/ 617 h 1272"/>
              <a:gd name="T60" fmla="*/ 1699 w 4320"/>
              <a:gd name="T61" fmla="*/ 647 h 1272"/>
              <a:gd name="T62" fmla="*/ 517 w 4320"/>
              <a:gd name="T63" fmla="*/ 470 h 1272"/>
              <a:gd name="T64" fmla="*/ 511 w 4320"/>
              <a:gd name="T65" fmla="*/ 472 h 1272"/>
              <a:gd name="T66" fmla="*/ 2237 w 4320"/>
              <a:gd name="T67" fmla="*/ 864 h 1272"/>
              <a:gd name="T68" fmla="*/ 2588 w 4320"/>
              <a:gd name="T69" fmla="*/ 804 h 1272"/>
              <a:gd name="T70" fmla="*/ 3591 w 4320"/>
              <a:gd name="T71" fmla="*/ 805 h 1272"/>
              <a:gd name="T72" fmla="*/ 4156 w 4320"/>
              <a:gd name="T73" fmla="*/ 628 h 1272"/>
              <a:gd name="T74" fmla="*/ 3562 w 4320"/>
              <a:gd name="T75" fmla="*/ 255 h 1272"/>
              <a:gd name="T76" fmla="*/ 3204 w 4320"/>
              <a:gd name="T77" fmla="*/ 97 h 1272"/>
              <a:gd name="T78" fmla="*/ 2892 w 4320"/>
              <a:gd name="T79" fmla="*/ 245 h 1272"/>
              <a:gd name="T80" fmla="*/ 2131 w 4320"/>
              <a:gd name="T81" fmla="*/ 356 h 1272"/>
              <a:gd name="T82" fmla="*/ 1900 w 4320"/>
              <a:gd name="T83" fmla="*/ 480 h 1272"/>
              <a:gd name="T84" fmla="*/ 1017 w 4320"/>
              <a:gd name="T85" fmla="*/ 354 h 1272"/>
              <a:gd name="T86" fmla="*/ 2252 w 4320"/>
              <a:gd name="T87" fmla="*/ 865 h 1272"/>
              <a:gd name="T88" fmla="*/ 3284 w 4320"/>
              <a:gd name="T89" fmla="*/ 899 h 1272"/>
              <a:gd name="T90" fmla="*/ 3771 w 4320"/>
              <a:gd name="T91" fmla="*/ 891 h 1272"/>
              <a:gd name="T92" fmla="*/ 3865 w 4320"/>
              <a:gd name="T93" fmla="*/ 525 h 1272"/>
              <a:gd name="T94" fmla="*/ 3563 w 4320"/>
              <a:gd name="T95" fmla="*/ 258 h 1272"/>
              <a:gd name="T96" fmla="*/ 3678 w 4320"/>
              <a:gd name="T97" fmla="*/ 197 h 1272"/>
              <a:gd name="T98" fmla="*/ 2136 w 4320"/>
              <a:gd name="T99" fmla="*/ 194 h 1272"/>
              <a:gd name="T100" fmla="*/ 2132 w 4320"/>
              <a:gd name="T101" fmla="*/ 197 h 1272"/>
              <a:gd name="T102" fmla="*/ 620 w 4320"/>
              <a:gd name="T103" fmla="*/ 443 h 1272"/>
              <a:gd name="T104" fmla="*/ 2263 w 4320"/>
              <a:gd name="T105" fmla="*/ 866 h 1272"/>
              <a:gd name="T106" fmla="*/ 3275 w 4320"/>
              <a:gd name="T107" fmla="*/ 900 h 1272"/>
              <a:gd name="T108" fmla="*/ 3003 w 4320"/>
              <a:gd name="T109" fmla="*/ 343 h 1272"/>
              <a:gd name="T110" fmla="*/ 2342 w 4320"/>
              <a:gd name="T111" fmla="*/ 303 h 1272"/>
              <a:gd name="T112" fmla="*/ 1846 w 4320"/>
              <a:gd name="T113" fmla="*/ 965 h 1272"/>
              <a:gd name="T114" fmla="*/ 1855 w 4320"/>
              <a:gd name="T115" fmla="*/ 969 h 1272"/>
              <a:gd name="T116" fmla="*/ 3151 w 4320"/>
              <a:gd name="T117" fmla="*/ 961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20" h="1272">
                <a:moveTo>
                  <a:pt x="4320" y="639"/>
                </a:moveTo>
                <a:lnTo>
                  <a:pt x="4319" y="636"/>
                </a:lnTo>
                <a:lnTo>
                  <a:pt x="4318" y="637"/>
                </a:lnTo>
                <a:lnTo>
                  <a:pt x="3400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0"/>
                </a:lnTo>
                <a:lnTo>
                  <a:pt x="3398" y="0"/>
                </a:lnTo>
                <a:lnTo>
                  <a:pt x="3398" y="0"/>
                </a:lnTo>
                <a:lnTo>
                  <a:pt x="3397" y="0"/>
                </a:lnTo>
                <a:lnTo>
                  <a:pt x="2626" y="183"/>
                </a:lnTo>
                <a:lnTo>
                  <a:pt x="2626" y="184"/>
                </a:lnTo>
                <a:lnTo>
                  <a:pt x="2462" y="116"/>
                </a:lnTo>
                <a:lnTo>
                  <a:pt x="2462" y="114"/>
                </a:lnTo>
                <a:lnTo>
                  <a:pt x="2460" y="115"/>
                </a:lnTo>
                <a:lnTo>
                  <a:pt x="2458" y="114"/>
                </a:lnTo>
                <a:lnTo>
                  <a:pt x="2458" y="115"/>
                </a:lnTo>
                <a:lnTo>
                  <a:pt x="1794" y="273"/>
                </a:lnTo>
                <a:lnTo>
                  <a:pt x="1578" y="220"/>
                </a:lnTo>
                <a:lnTo>
                  <a:pt x="1578" y="221"/>
                </a:lnTo>
                <a:lnTo>
                  <a:pt x="1204" y="308"/>
                </a:lnTo>
                <a:lnTo>
                  <a:pt x="1200" y="307"/>
                </a:lnTo>
                <a:lnTo>
                  <a:pt x="1200" y="306"/>
                </a:lnTo>
                <a:lnTo>
                  <a:pt x="1198" y="306"/>
                </a:lnTo>
                <a:lnTo>
                  <a:pt x="802" y="211"/>
                </a:lnTo>
                <a:lnTo>
                  <a:pt x="801" y="214"/>
                </a:lnTo>
                <a:lnTo>
                  <a:pt x="802" y="214"/>
                </a:lnTo>
                <a:lnTo>
                  <a:pt x="7" y="586"/>
                </a:lnTo>
                <a:lnTo>
                  <a:pt x="4" y="585"/>
                </a:lnTo>
                <a:lnTo>
                  <a:pt x="4" y="586"/>
                </a:lnTo>
                <a:lnTo>
                  <a:pt x="0" y="587"/>
                </a:lnTo>
                <a:lnTo>
                  <a:pt x="1" y="590"/>
                </a:lnTo>
                <a:lnTo>
                  <a:pt x="3" y="589"/>
                </a:lnTo>
                <a:lnTo>
                  <a:pt x="3" y="590"/>
                </a:lnTo>
                <a:lnTo>
                  <a:pt x="598" y="848"/>
                </a:lnTo>
                <a:lnTo>
                  <a:pt x="598" y="848"/>
                </a:lnTo>
                <a:lnTo>
                  <a:pt x="599" y="848"/>
                </a:lnTo>
                <a:lnTo>
                  <a:pt x="1205" y="1110"/>
                </a:lnTo>
                <a:lnTo>
                  <a:pt x="1205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557" y="1030"/>
                </a:lnTo>
                <a:lnTo>
                  <a:pt x="1557" y="1030"/>
                </a:lnTo>
                <a:lnTo>
                  <a:pt x="1557" y="1030"/>
                </a:lnTo>
                <a:lnTo>
                  <a:pt x="1838" y="964"/>
                </a:lnTo>
                <a:lnTo>
                  <a:pt x="2491" y="1271"/>
                </a:lnTo>
                <a:lnTo>
                  <a:pt x="2491" y="1272"/>
                </a:lnTo>
                <a:lnTo>
                  <a:pt x="2492" y="1272"/>
                </a:lnTo>
                <a:lnTo>
                  <a:pt x="2493" y="1272"/>
                </a:lnTo>
                <a:lnTo>
                  <a:pt x="2493" y="1271"/>
                </a:lnTo>
                <a:lnTo>
                  <a:pt x="2727" y="1161"/>
                </a:lnTo>
                <a:lnTo>
                  <a:pt x="2728" y="1161"/>
                </a:lnTo>
                <a:lnTo>
                  <a:pt x="2728" y="1161"/>
                </a:lnTo>
                <a:lnTo>
                  <a:pt x="2961" y="1051"/>
                </a:lnTo>
                <a:lnTo>
                  <a:pt x="3195" y="1161"/>
                </a:lnTo>
                <a:lnTo>
                  <a:pt x="3195" y="1162"/>
                </a:lnTo>
                <a:lnTo>
                  <a:pt x="3196" y="1162"/>
                </a:lnTo>
                <a:lnTo>
                  <a:pt x="3199" y="1163"/>
                </a:lnTo>
                <a:lnTo>
                  <a:pt x="3200" y="1160"/>
                </a:lnTo>
                <a:lnTo>
                  <a:pt x="3200" y="1160"/>
                </a:lnTo>
                <a:lnTo>
                  <a:pt x="4320" y="639"/>
                </a:lnTo>
                <a:close/>
                <a:moveTo>
                  <a:pt x="1206" y="1108"/>
                </a:moveTo>
                <a:lnTo>
                  <a:pt x="612" y="851"/>
                </a:lnTo>
                <a:lnTo>
                  <a:pt x="1550" y="1028"/>
                </a:lnTo>
                <a:lnTo>
                  <a:pt x="1206" y="1108"/>
                </a:lnTo>
                <a:close/>
                <a:moveTo>
                  <a:pt x="1184" y="306"/>
                </a:moveTo>
                <a:lnTo>
                  <a:pt x="632" y="297"/>
                </a:lnTo>
                <a:lnTo>
                  <a:pt x="807" y="215"/>
                </a:lnTo>
                <a:lnTo>
                  <a:pt x="1184" y="306"/>
                </a:lnTo>
                <a:close/>
                <a:moveTo>
                  <a:pt x="1580" y="224"/>
                </a:moveTo>
                <a:lnTo>
                  <a:pt x="1793" y="276"/>
                </a:lnTo>
                <a:lnTo>
                  <a:pt x="1793" y="276"/>
                </a:lnTo>
                <a:lnTo>
                  <a:pt x="1794" y="276"/>
                </a:lnTo>
                <a:lnTo>
                  <a:pt x="2115" y="354"/>
                </a:lnTo>
                <a:lnTo>
                  <a:pt x="1305" y="332"/>
                </a:lnTo>
                <a:lnTo>
                  <a:pt x="1305" y="332"/>
                </a:lnTo>
                <a:lnTo>
                  <a:pt x="1211" y="309"/>
                </a:lnTo>
                <a:lnTo>
                  <a:pt x="1580" y="224"/>
                </a:lnTo>
                <a:close/>
                <a:moveTo>
                  <a:pt x="1837" y="961"/>
                </a:moveTo>
                <a:lnTo>
                  <a:pt x="1837" y="962"/>
                </a:lnTo>
                <a:lnTo>
                  <a:pt x="1561" y="1026"/>
                </a:lnTo>
                <a:lnTo>
                  <a:pt x="1268" y="943"/>
                </a:lnTo>
                <a:lnTo>
                  <a:pt x="2248" y="866"/>
                </a:lnTo>
                <a:lnTo>
                  <a:pt x="1838" y="962"/>
                </a:lnTo>
                <a:lnTo>
                  <a:pt x="1837" y="961"/>
                </a:lnTo>
                <a:close/>
                <a:moveTo>
                  <a:pt x="7" y="589"/>
                </a:moveTo>
                <a:lnTo>
                  <a:pt x="7" y="589"/>
                </a:lnTo>
                <a:lnTo>
                  <a:pt x="1257" y="943"/>
                </a:lnTo>
                <a:lnTo>
                  <a:pt x="1257" y="944"/>
                </a:lnTo>
                <a:lnTo>
                  <a:pt x="1259" y="943"/>
                </a:lnTo>
                <a:lnTo>
                  <a:pt x="1547" y="1025"/>
                </a:lnTo>
                <a:lnTo>
                  <a:pt x="600" y="845"/>
                </a:lnTo>
                <a:lnTo>
                  <a:pt x="7" y="589"/>
                </a:lnTo>
                <a:close/>
                <a:moveTo>
                  <a:pt x="629" y="300"/>
                </a:moveTo>
                <a:lnTo>
                  <a:pt x="1197" y="309"/>
                </a:lnTo>
                <a:lnTo>
                  <a:pt x="628" y="441"/>
                </a:lnTo>
                <a:lnTo>
                  <a:pt x="411" y="400"/>
                </a:lnTo>
                <a:lnTo>
                  <a:pt x="630" y="298"/>
                </a:lnTo>
                <a:lnTo>
                  <a:pt x="629" y="300"/>
                </a:lnTo>
                <a:close/>
                <a:moveTo>
                  <a:pt x="2590" y="1018"/>
                </a:moveTo>
                <a:lnTo>
                  <a:pt x="2117" y="794"/>
                </a:lnTo>
                <a:lnTo>
                  <a:pt x="2430" y="800"/>
                </a:lnTo>
                <a:lnTo>
                  <a:pt x="2613" y="887"/>
                </a:lnTo>
                <a:lnTo>
                  <a:pt x="2613" y="887"/>
                </a:lnTo>
                <a:lnTo>
                  <a:pt x="2614" y="887"/>
                </a:lnTo>
                <a:lnTo>
                  <a:pt x="2948" y="1045"/>
                </a:lnTo>
                <a:lnTo>
                  <a:pt x="2590" y="1018"/>
                </a:lnTo>
                <a:close/>
                <a:moveTo>
                  <a:pt x="2120" y="357"/>
                </a:moveTo>
                <a:lnTo>
                  <a:pt x="2269" y="391"/>
                </a:lnTo>
                <a:lnTo>
                  <a:pt x="1908" y="476"/>
                </a:lnTo>
                <a:lnTo>
                  <a:pt x="1901" y="476"/>
                </a:lnTo>
                <a:lnTo>
                  <a:pt x="1901" y="476"/>
                </a:lnTo>
                <a:lnTo>
                  <a:pt x="1317" y="335"/>
                </a:lnTo>
                <a:lnTo>
                  <a:pt x="2120" y="357"/>
                </a:lnTo>
                <a:close/>
                <a:moveTo>
                  <a:pt x="3762" y="663"/>
                </a:moveTo>
                <a:lnTo>
                  <a:pt x="2523" y="382"/>
                </a:lnTo>
                <a:lnTo>
                  <a:pt x="3002" y="345"/>
                </a:lnTo>
                <a:lnTo>
                  <a:pt x="3762" y="663"/>
                </a:lnTo>
                <a:close/>
                <a:moveTo>
                  <a:pt x="2259" y="864"/>
                </a:moveTo>
                <a:lnTo>
                  <a:pt x="1543" y="662"/>
                </a:lnTo>
                <a:lnTo>
                  <a:pt x="1543" y="662"/>
                </a:lnTo>
                <a:lnTo>
                  <a:pt x="1543" y="662"/>
                </a:lnTo>
                <a:lnTo>
                  <a:pt x="1542" y="662"/>
                </a:lnTo>
                <a:lnTo>
                  <a:pt x="1792" y="643"/>
                </a:lnTo>
                <a:lnTo>
                  <a:pt x="2259" y="864"/>
                </a:lnTo>
                <a:lnTo>
                  <a:pt x="2259" y="864"/>
                </a:lnTo>
                <a:close/>
                <a:moveTo>
                  <a:pt x="859" y="827"/>
                </a:moveTo>
                <a:lnTo>
                  <a:pt x="1638" y="848"/>
                </a:lnTo>
                <a:lnTo>
                  <a:pt x="1259" y="940"/>
                </a:lnTo>
                <a:lnTo>
                  <a:pt x="859" y="827"/>
                </a:lnTo>
                <a:close/>
                <a:moveTo>
                  <a:pt x="543" y="737"/>
                </a:moveTo>
                <a:lnTo>
                  <a:pt x="1536" y="662"/>
                </a:lnTo>
                <a:lnTo>
                  <a:pt x="1535" y="663"/>
                </a:lnTo>
                <a:lnTo>
                  <a:pt x="1537" y="663"/>
                </a:lnTo>
                <a:lnTo>
                  <a:pt x="853" y="823"/>
                </a:lnTo>
                <a:lnTo>
                  <a:pt x="853" y="824"/>
                </a:lnTo>
                <a:lnTo>
                  <a:pt x="847" y="824"/>
                </a:lnTo>
                <a:lnTo>
                  <a:pt x="543" y="737"/>
                </a:lnTo>
                <a:close/>
                <a:moveTo>
                  <a:pt x="3860" y="522"/>
                </a:moveTo>
                <a:lnTo>
                  <a:pt x="3589" y="588"/>
                </a:lnTo>
                <a:lnTo>
                  <a:pt x="3210" y="429"/>
                </a:lnTo>
                <a:lnTo>
                  <a:pt x="3679" y="437"/>
                </a:lnTo>
                <a:lnTo>
                  <a:pt x="3679" y="437"/>
                </a:lnTo>
                <a:lnTo>
                  <a:pt x="3860" y="522"/>
                </a:lnTo>
                <a:close/>
                <a:moveTo>
                  <a:pt x="2431" y="797"/>
                </a:moveTo>
                <a:lnTo>
                  <a:pt x="2431" y="797"/>
                </a:lnTo>
                <a:lnTo>
                  <a:pt x="2112" y="790"/>
                </a:lnTo>
                <a:lnTo>
                  <a:pt x="2112" y="791"/>
                </a:lnTo>
                <a:lnTo>
                  <a:pt x="1798" y="642"/>
                </a:lnTo>
                <a:lnTo>
                  <a:pt x="2181" y="613"/>
                </a:lnTo>
                <a:lnTo>
                  <a:pt x="2181" y="612"/>
                </a:lnTo>
                <a:lnTo>
                  <a:pt x="2581" y="801"/>
                </a:lnTo>
                <a:lnTo>
                  <a:pt x="2431" y="797"/>
                </a:lnTo>
                <a:lnTo>
                  <a:pt x="2431" y="797"/>
                </a:lnTo>
                <a:close/>
                <a:moveTo>
                  <a:pt x="2588" y="801"/>
                </a:moveTo>
                <a:lnTo>
                  <a:pt x="2190" y="613"/>
                </a:lnTo>
                <a:lnTo>
                  <a:pt x="3431" y="819"/>
                </a:lnTo>
                <a:lnTo>
                  <a:pt x="2588" y="801"/>
                </a:lnTo>
                <a:close/>
                <a:moveTo>
                  <a:pt x="3433" y="819"/>
                </a:moveTo>
                <a:lnTo>
                  <a:pt x="3434" y="817"/>
                </a:lnTo>
                <a:lnTo>
                  <a:pt x="3439" y="819"/>
                </a:lnTo>
                <a:lnTo>
                  <a:pt x="3433" y="819"/>
                </a:lnTo>
                <a:close/>
                <a:moveTo>
                  <a:pt x="2967" y="598"/>
                </a:moveTo>
                <a:lnTo>
                  <a:pt x="2968" y="598"/>
                </a:lnTo>
                <a:lnTo>
                  <a:pt x="3051" y="636"/>
                </a:lnTo>
                <a:lnTo>
                  <a:pt x="3051" y="637"/>
                </a:lnTo>
                <a:lnTo>
                  <a:pt x="3051" y="637"/>
                </a:lnTo>
                <a:lnTo>
                  <a:pt x="3433" y="816"/>
                </a:lnTo>
                <a:lnTo>
                  <a:pt x="2614" y="680"/>
                </a:lnTo>
                <a:lnTo>
                  <a:pt x="2966" y="598"/>
                </a:lnTo>
                <a:lnTo>
                  <a:pt x="2967" y="598"/>
                </a:lnTo>
                <a:lnTo>
                  <a:pt x="2967" y="598"/>
                </a:lnTo>
                <a:close/>
                <a:moveTo>
                  <a:pt x="2961" y="594"/>
                </a:moveTo>
                <a:lnTo>
                  <a:pt x="2138" y="487"/>
                </a:lnTo>
                <a:lnTo>
                  <a:pt x="2777" y="508"/>
                </a:lnTo>
                <a:lnTo>
                  <a:pt x="2777" y="508"/>
                </a:lnTo>
                <a:lnTo>
                  <a:pt x="2961" y="594"/>
                </a:lnTo>
                <a:close/>
                <a:moveTo>
                  <a:pt x="3446" y="819"/>
                </a:moveTo>
                <a:lnTo>
                  <a:pt x="3059" y="637"/>
                </a:lnTo>
                <a:lnTo>
                  <a:pt x="3762" y="670"/>
                </a:lnTo>
                <a:lnTo>
                  <a:pt x="3446" y="819"/>
                </a:lnTo>
                <a:close/>
                <a:moveTo>
                  <a:pt x="3052" y="634"/>
                </a:moveTo>
                <a:lnTo>
                  <a:pt x="2524" y="385"/>
                </a:lnTo>
                <a:lnTo>
                  <a:pt x="3765" y="667"/>
                </a:lnTo>
                <a:lnTo>
                  <a:pt x="3052" y="634"/>
                </a:lnTo>
                <a:close/>
                <a:moveTo>
                  <a:pt x="3766" y="667"/>
                </a:moveTo>
                <a:lnTo>
                  <a:pt x="3767" y="668"/>
                </a:lnTo>
                <a:lnTo>
                  <a:pt x="3766" y="668"/>
                </a:lnTo>
                <a:lnTo>
                  <a:pt x="3766" y="667"/>
                </a:lnTo>
                <a:close/>
                <a:moveTo>
                  <a:pt x="1919" y="476"/>
                </a:moveTo>
                <a:lnTo>
                  <a:pt x="2274" y="393"/>
                </a:lnTo>
                <a:lnTo>
                  <a:pt x="2274" y="392"/>
                </a:lnTo>
                <a:lnTo>
                  <a:pt x="2766" y="505"/>
                </a:lnTo>
                <a:lnTo>
                  <a:pt x="1919" y="476"/>
                </a:lnTo>
                <a:close/>
                <a:moveTo>
                  <a:pt x="1916" y="481"/>
                </a:moveTo>
                <a:lnTo>
                  <a:pt x="1916" y="479"/>
                </a:lnTo>
                <a:lnTo>
                  <a:pt x="2107" y="486"/>
                </a:lnTo>
                <a:lnTo>
                  <a:pt x="2107" y="486"/>
                </a:lnTo>
                <a:lnTo>
                  <a:pt x="2958" y="597"/>
                </a:lnTo>
                <a:lnTo>
                  <a:pt x="2606" y="679"/>
                </a:lnTo>
                <a:lnTo>
                  <a:pt x="2180" y="608"/>
                </a:lnTo>
                <a:lnTo>
                  <a:pt x="2180" y="608"/>
                </a:lnTo>
                <a:lnTo>
                  <a:pt x="1908" y="481"/>
                </a:lnTo>
                <a:lnTo>
                  <a:pt x="1916" y="481"/>
                </a:lnTo>
                <a:close/>
                <a:moveTo>
                  <a:pt x="3283" y="896"/>
                </a:moveTo>
                <a:lnTo>
                  <a:pt x="2886" y="810"/>
                </a:lnTo>
                <a:lnTo>
                  <a:pt x="3439" y="822"/>
                </a:lnTo>
                <a:lnTo>
                  <a:pt x="3283" y="896"/>
                </a:lnTo>
                <a:close/>
                <a:moveTo>
                  <a:pt x="3774" y="666"/>
                </a:moveTo>
                <a:lnTo>
                  <a:pt x="3774" y="665"/>
                </a:lnTo>
                <a:lnTo>
                  <a:pt x="3598" y="592"/>
                </a:lnTo>
                <a:lnTo>
                  <a:pt x="4140" y="627"/>
                </a:lnTo>
                <a:lnTo>
                  <a:pt x="3774" y="666"/>
                </a:lnTo>
                <a:close/>
                <a:moveTo>
                  <a:pt x="3769" y="667"/>
                </a:moveTo>
                <a:lnTo>
                  <a:pt x="3769" y="667"/>
                </a:lnTo>
                <a:lnTo>
                  <a:pt x="3769" y="667"/>
                </a:lnTo>
                <a:lnTo>
                  <a:pt x="3769" y="667"/>
                </a:lnTo>
                <a:close/>
                <a:moveTo>
                  <a:pt x="2522" y="384"/>
                </a:moveTo>
                <a:lnTo>
                  <a:pt x="2518" y="382"/>
                </a:lnTo>
                <a:lnTo>
                  <a:pt x="2523" y="382"/>
                </a:lnTo>
                <a:lnTo>
                  <a:pt x="2522" y="384"/>
                </a:lnTo>
                <a:close/>
                <a:moveTo>
                  <a:pt x="1628" y="845"/>
                </a:moveTo>
                <a:lnTo>
                  <a:pt x="863" y="824"/>
                </a:lnTo>
                <a:lnTo>
                  <a:pt x="1244" y="735"/>
                </a:lnTo>
                <a:lnTo>
                  <a:pt x="1244" y="736"/>
                </a:lnTo>
                <a:lnTo>
                  <a:pt x="1628" y="845"/>
                </a:lnTo>
                <a:close/>
                <a:moveTo>
                  <a:pt x="1247" y="734"/>
                </a:moveTo>
                <a:lnTo>
                  <a:pt x="1543" y="665"/>
                </a:lnTo>
                <a:lnTo>
                  <a:pt x="2238" y="861"/>
                </a:lnTo>
                <a:lnTo>
                  <a:pt x="1640" y="845"/>
                </a:lnTo>
                <a:lnTo>
                  <a:pt x="1247" y="734"/>
                </a:lnTo>
                <a:close/>
                <a:moveTo>
                  <a:pt x="1032" y="614"/>
                </a:moveTo>
                <a:lnTo>
                  <a:pt x="1024" y="614"/>
                </a:lnTo>
                <a:lnTo>
                  <a:pt x="1025" y="613"/>
                </a:lnTo>
                <a:lnTo>
                  <a:pt x="631" y="445"/>
                </a:lnTo>
                <a:lnTo>
                  <a:pt x="1246" y="563"/>
                </a:lnTo>
                <a:lnTo>
                  <a:pt x="1032" y="614"/>
                </a:lnTo>
                <a:close/>
                <a:moveTo>
                  <a:pt x="1035" y="617"/>
                </a:moveTo>
                <a:lnTo>
                  <a:pt x="1252" y="565"/>
                </a:lnTo>
                <a:lnTo>
                  <a:pt x="1252" y="564"/>
                </a:lnTo>
                <a:lnTo>
                  <a:pt x="1687" y="648"/>
                </a:lnTo>
                <a:lnTo>
                  <a:pt x="543" y="734"/>
                </a:lnTo>
                <a:lnTo>
                  <a:pt x="1032" y="617"/>
                </a:lnTo>
                <a:lnTo>
                  <a:pt x="1035" y="617"/>
                </a:lnTo>
                <a:lnTo>
                  <a:pt x="1035" y="617"/>
                </a:lnTo>
                <a:close/>
                <a:moveTo>
                  <a:pt x="1699" y="647"/>
                </a:moveTo>
                <a:lnTo>
                  <a:pt x="1691" y="647"/>
                </a:lnTo>
                <a:lnTo>
                  <a:pt x="1692" y="645"/>
                </a:lnTo>
                <a:lnTo>
                  <a:pt x="635" y="443"/>
                </a:lnTo>
                <a:lnTo>
                  <a:pt x="1008" y="356"/>
                </a:lnTo>
                <a:lnTo>
                  <a:pt x="1008" y="358"/>
                </a:lnTo>
                <a:lnTo>
                  <a:pt x="1699" y="647"/>
                </a:lnTo>
                <a:close/>
                <a:moveTo>
                  <a:pt x="1010" y="610"/>
                </a:moveTo>
                <a:lnTo>
                  <a:pt x="517" y="470"/>
                </a:lnTo>
                <a:lnTo>
                  <a:pt x="624" y="445"/>
                </a:lnTo>
                <a:lnTo>
                  <a:pt x="1010" y="610"/>
                </a:lnTo>
                <a:close/>
                <a:moveTo>
                  <a:pt x="511" y="472"/>
                </a:moveTo>
                <a:lnTo>
                  <a:pt x="1012" y="614"/>
                </a:lnTo>
                <a:lnTo>
                  <a:pt x="1013" y="611"/>
                </a:lnTo>
                <a:lnTo>
                  <a:pt x="1020" y="614"/>
                </a:lnTo>
                <a:lnTo>
                  <a:pt x="25" y="584"/>
                </a:lnTo>
                <a:lnTo>
                  <a:pt x="511" y="472"/>
                </a:lnTo>
                <a:close/>
                <a:moveTo>
                  <a:pt x="541" y="735"/>
                </a:moveTo>
                <a:lnTo>
                  <a:pt x="542" y="737"/>
                </a:lnTo>
                <a:lnTo>
                  <a:pt x="537" y="736"/>
                </a:lnTo>
                <a:lnTo>
                  <a:pt x="541" y="735"/>
                </a:lnTo>
                <a:close/>
                <a:moveTo>
                  <a:pt x="1645" y="849"/>
                </a:moveTo>
                <a:lnTo>
                  <a:pt x="1647" y="850"/>
                </a:lnTo>
                <a:lnTo>
                  <a:pt x="1648" y="848"/>
                </a:lnTo>
                <a:lnTo>
                  <a:pt x="2237" y="864"/>
                </a:lnTo>
                <a:lnTo>
                  <a:pt x="1275" y="939"/>
                </a:lnTo>
                <a:lnTo>
                  <a:pt x="1645" y="849"/>
                </a:lnTo>
                <a:close/>
                <a:moveTo>
                  <a:pt x="2243" y="864"/>
                </a:moveTo>
                <a:lnTo>
                  <a:pt x="2243" y="863"/>
                </a:lnTo>
                <a:lnTo>
                  <a:pt x="2246" y="864"/>
                </a:lnTo>
                <a:lnTo>
                  <a:pt x="2243" y="864"/>
                </a:lnTo>
                <a:close/>
                <a:moveTo>
                  <a:pt x="2437" y="801"/>
                </a:moveTo>
                <a:lnTo>
                  <a:pt x="2588" y="804"/>
                </a:lnTo>
                <a:lnTo>
                  <a:pt x="2588" y="804"/>
                </a:lnTo>
                <a:lnTo>
                  <a:pt x="2588" y="804"/>
                </a:lnTo>
                <a:lnTo>
                  <a:pt x="2871" y="810"/>
                </a:lnTo>
                <a:lnTo>
                  <a:pt x="2871" y="810"/>
                </a:lnTo>
                <a:lnTo>
                  <a:pt x="3272" y="897"/>
                </a:lnTo>
                <a:lnTo>
                  <a:pt x="2615" y="884"/>
                </a:lnTo>
                <a:lnTo>
                  <a:pt x="2437" y="801"/>
                </a:lnTo>
                <a:close/>
                <a:moveTo>
                  <a:pt x="3591" y="805"/>
                </a:moveTo>
                <a:lnTo>
                  <a:pt x="3591" y="805"/>
                </a:lnTo>
                <a:lnTo>
                  <a:pt x="3591" y="805"/>
                </a:lnTo>
                <a:lnTo>
                  <a:pt x="3375" y="856"/>
                </a:lnTo>
                <a:lnTo>
                  <a:pt x="3445" y="823"/>
                </a:lnTo>
                <a:lnTo>
                  <a:pt x="3448" y="823"/>
                </a:lnTo>
                <a:lnTo>
                  <a:pt x="3448" y="822"/>
                </a:lnTo>
                <a:lnTo>
                  <a:pt x="3772" y="669"/>
                </a:lnTo>
                <a:lnTo>
                  <a:pt x="4156" y="628"/>
                </a:lnTo>
                <a:lnTo>
                  <a:pt x="4156" y="628"/>
                </a:lnTo>
                <a:lnTo>
                  <a:pt x="4305" y="638"/>
                </a:lnTo>
                <a:lnTo>
                  <a:pt x="3591" y="805"/>
                </a:lnTo>
                <a:close/>
                <a:moveTo>
                  <a:pt x="3865" y="521"/>
                </a:moveTo>
                <a:lnTo>
                  <a:pt x="3439" y="320"/>
                </a:lnTo>
                <a:lnTo>
                  <a:pt x="4070" y="472"/>
                </a:lnTo>
                <a:lnTo>
                  <a:pt x="3865" y="521"/>
                </a:lnTo>
                <a:close/>
                <a:moveTo>
                  <a:pt x="3562" y="255"/>
                </a:moveTo>
                <a:lnTo>
                  <a:pt x="3180" y="248"/>
                </a:lnTo>
                <a:lnTo>
                  <a:pt x="3676" y="201"/>
                </a:lnTo>
                <a:lnTo>
                  <a:pt x="3562" y="255"/>
                </a:lnTo>
                <a:close/>
                <a:moveTo>
                  <a:pt x="3669" y="198"/>
                </a:moveTo>
                <a:lnTo>
                  <a:pt x="3153" y="247"/>
                </a:lnTo>
                <a:lnTo>
                  <a:pt x="3153" y="247"/>
                </a:lnTo>
                <a:lnTo>
                  <a:pt x="2896" y="242"/>
                </a:lnTo>
                <a:lnTo>
                  <a:pt x="3204" y="97"/>
                </a:lnTo>
                <a:lnTo>
                  <a:pt x="3204" y="97"/>
                </a:lnTo>
                <a:lnTo>
                  <a:pt x="3669" y="198"/>
                </a:lnTo>
                <a:close/>
                <a:moveTo>
                  <a:pt x="3556" y="257"/>
                </a:moveTo>
                <a:lnTo>
                  <a:pt x="3431" y="316"/>
                </a:lnTo>
                <a:lnTo>
                  <a:pt x="3430" y="316"/>
                </a:lnTo>
                <a:lnTo>
                  <a:pt x="3430" y="317"/>
                </a:lnTo>
                <a:lnTo>
                  <a:pt x="3350" y="355"/>
                </a:lnTo>
                <a:lnTo>
                  <a:pt x="2892" y="245"/>
                </a:lnTo>
                <a:lnTo>
                  <a:pt x="3556" y="257"/>
                </a:lnTo>
                <a:close/>
                <a:moveTo>
                  <a:pt x="3673" y="434"/>
                </a:moveTo>
                <a:lnTo>
                  <a:pt x="3206" y="426"/>
                </a:lnTo>
                <a:lnTo>
                  <a:pt x="3431" y="320"/>
                </a:lnTo>
                <a:lnTo>
                  <a:pt x="3673" y="434"/>
                </a:lnTo>
                <a:close/>
                <a:moveTo>
                  <a:pt x="2764" y="501"/>
                </a:moveTo>
                <a:lnTo>
                  <a:pt x="2131" y="357"/>
                </a:lnTo>
                <a:lnTo>
                  <a:pt x="2131" y="356"/>
                </a:lnTo>
                <a:lnTo>
                  <a:pt x="2346" y="305"/>
                </a:lnTo>
                <a:lnTo>
                  <a:pt x="2764" y="501"/>
                </a:lnTo>
                <a:close/>
                <a:moveTo>
                  <a:pt x="1900" y="480"/>
                </a:moveTo>
                <a:lnTo>
                  <a:pt x="2176" y="610"/>
                </a:lnTo>
                <a:lnTo>
                  <a:pt x="1982" y="625"/>
                </a:lnTo>
                <a:lnTo>
                  <a:pt x="1982" y="625"/>
                </a:lnTo>
                <a:lnTo>
                  <a:pt x="1426" y="468"/>
                </a:lnTo>
                <a:lnTo>
                  <a:pt x="1900" y="480"/>
                </a:lnTo>
                <a:close/>
                <a:moveTo>
                  <a:pt x="1974" y="626"/>
                </a:moveTo>
                <a:lnTo>
                  <a:pt x="1793" y="639"/>
                </a:lnTo>
                <a:lnTo>
                  <a:pt x="1790" y="638"/>
                </a:lnTo>
                <a:lnTo>
                  <a:pt x="1789" y="640"/>
                </a:lnTo>
                <a:lnTo>
                  <a:pt x="1704" y="646"/>
                </a:lnTo>
                <a:lnTo>
                  <a:pt x="1704" y="646"/>
                </a:lnTo>
                <a:lnTo>
                  <a:pt x="1011" y="356"/>
                </a:lnTo>
                <a:lnTo>
                  <a:pt x="1017" y="354"/>
                </a:lnTo>
                <a:lnTo>
                  <a:pt x="1017" y="355"/>
                </a:lnTo>
                <a:lnTo>
                  <a:pt x="1974" y="626"/>
                </a:lnTo>
                <a:close/>
                <a:moveTo>
                  <a:pt x="14" y="587"/>
                </a:moveTo>
                <a:lnTo>
                  <a:pt x="1021" y="617"/>
                </a:lnTo>
                <a:lnTo>
                  <a:pt x="531" y="734"/>
                </a:lnTo>
                <a:lnTo>
                  <a:pt x="13" y="587"/>
                </a:lnTo>
                <a:lnTo>
                  <a:pt x="14" y="587"/>
                </a:lnTo>
                <a:close/>
                <a:moveTo>
                  <a:pt x="2252" y="865"/>
                </a:moveTo>
                <a:lnTo>
                  <a:pt x="2251" y="866"/>
                </a:lnTo>
                <a:lnTo>
                  <a:pt x="2251" y="865"/>
                </a:lnTo>
                <a:lnTo>
                  <a:pt x="2252" y="865"/>
                </a:lnTo>
                <a:close/>
                <a:moveTo>
                  <a:pt x="3281" y="900"/>
                </a:moveTo>
                <a:lnTo>
                  <a:pt x="3283" y="900"/>
                </a:lnTo>
                <a:lnTo>
                  <a:pt x="3283" y="899"/>
                </a:lnTo>
                <a:lnTo>
                  <a:pt x="3283" y="899"/>
                </a:lnTo>
                <a:lnTo>
                  <a:pt x="3284" y="899"/>
                </a:lnTo>
                <a:lnTo>
                  <a:pt x="3284" y="899"/>
                </a:lnTo>
                <a:lnTo>
                  <a:pt x="3365" y="861"/>
                </a:lnTo>
                <a:lnTo>
                  <a:pt x="3365" y="861"/>
                </a:lnTo>
                <a:lnTo>
                  <a:pt x="3591" y="808"/>
                </a:lnTo>
                <a:lnTo>
                  <a:pt x="3759" y="892"/>
                </a:lnTo>
                <a:lnTo>
                  <a:pt x="3158" y="958"/>
                </a:lnTo>
                <a:lnTo>
                  <a:pt x="3281" y="900"/>
                </a:lnTo>
                <a:close/>
                <a:moveTo>
                  <a:pt x="3771" y="891"/>
                </a:moveTo>
                <a:lnTo>
                  <a:pt x="3771" y="891"/>
                </a:lnTo>
                <a:lnTo>
                  <a:pt x="3765" y="892"/>
                </a:lnTo>
                <a:lnTo>
                  <a:pt x="3596" y="807"/>
                </a:lnTo>
                <a:lnTo>
                  <a:pt x="4313" y="639"/>
                </a:lnTo>
                <a:lnTo>
                  <a:pt x="3771" y="891"/>
                </a:lnTo>
                <a:close/>
                <a:moveTo>
                  <a:pt x="3598" y="589"/>
                </a:moveTo>
                <a:lnTo>
                  <a:pt x="3865" y="524"/>
                </a:lnTo>
                <a:lnTo>
                  <a:pt x="3865" y="525"/>
                </a:lnTo>
                <a:lnTo>
                  <a:pt x="3866" y="524"/>
                </a:lnTo>
                <a:lnTo>
                  <a:pt x="4076" y="474"/>
                </a:lnTo>
                <a:lnTo>
                  <a:pt x="4076" y="473"/>
                </a:lnTo>
                <a:lnTo>
                  <a:pt x="4077" y="474"/>
                </a:lnTo>
                <a:lnTo>
                  <a:pt x="4311" y="635"/>
                </a:lnTo>
                <a:lnTo>
                  <a:pt x="3598" y="589"/>
                </a:lnTo>
                <a:close/>
                <a:moveTo>
                  <a:pt x="3438" y="317"/>
                </a:moveTo>
                <a:lnTo>
                  <a:pt x="3563" y="258"/>
                </a:lnTo>
                <a:lnTo>
                  <a:pt x="3565" y="258"/>
                </a:lnTo>
                <a:lnTo>
                  <a:pt x="3565" y="257"/>
                </a:lnTo>
                <a:lnTo>
                  <a:pt x="3683" y="201"/>
                </a:lnTo>
                <a:lnTo>
                  <a:pt x="4070" y="469"/>
                </a:lnTo>
                <a:lnTo>
                  <a:pt x="3438" y="317"/>
                </a:lnTo>
                <a:close/>
                <a:moveTo>
                  <a:pt x="3209" y="95"/>
                </a:moveTo>
                <a:lnTo>
                  <a:pt x="3399" y="4"/>
                </a:lnTo>
                <a:lnTo>
                  <a:pt x="3678" y="197"/>
                </a:lnTo>
                <a:lnTo>
                  <a:pt x="3209" y="95"/>
                </a:lnTo>
                <a:close/>
                <a:moveTo>
                  <a:pt x="2886" y="244"/>
                </a:moveTo>
                <a:lnTo>
                  <a:pt x="2635" y="184"/>
                </a:lnTo>
                <a:lnTo>
                  <a:pt x="3389" y="5"/>
                </a:lnTo>
                <a:lnTo>
                  <a:pt x="2886" y="244"/>
                </a:lnTo>
                <a:close/>
                <a:moveTo>
                  <a:pt x="2798" y="358"/>
                </a:moveTo>
                <a:lnTo>
                  <a:pt x="2798" y="358"/>
                </a:lnTo>
                <a:lnTo>
                  <a:pt x="2136" y="194"/>
                </a:lnTo>
                <a:lnTo>
                  <a:pt x="2460" y="118"/>
                </a:lnTo>
                <a:lnTo>
                  <a:pt x="2996" y="343"/>
                </a:lnTo>
                <a:lnTo>
                  <a:pt x="2798" y="358"/>
                </a:lnTo>
                <a:close/>
                <a:moveTo>
                  <a:pt x="2789" y="359"/>
                </a:moveTo>
                <a:lnTo>
                  <a:pt x="2512" y="380"/>
                </a:lnTo>
                <a:lnTo>
                  <a:pt x="2125" y="197"/>
                </a:lnTo>
                <a:lnTo>
                  <a:pt x="2133" y="195"/>
                </a:lnTo>
                <a:lnTo>
                  <a:pt x="2132" y="197"/>
                </a:lnTo>
                <a:lnTo>
                  <a:pt x="2789" y="359"/>
                </a:lnTo>
                <a:close/>
                <a:moveTo>
                  <a:pt x="1895" y="477"/>
                </a:moveTo>
                <a:lnTo>
                  <a:pt x="1422" y="465"/>
                </a:lnTo>
                <a:lnTo>
                  <a:pt x="1422" y="466"/>
                </a:lnTo>
                <a:lnTo>
                  <a:pt x="1022" y="353"/>
                </a:lnTo>
                <a:lnTo>
                  <a:pt x="1204" y="311"/>
                </a:lnTo>
                <a:lnTo>
                  <a:pt x="1895" y="477"/>
                </a:lnTo>
                <a:close/>
                <a:moveTo>
                  <a:pt x="620" y="443"/>
                </a:moveTo>
                <a:lnTo>
                  <a:pt x="21" y="582"/>
                </a:lnTo>
                <a:lnTo>
                  <a:pt x="408" y="401"/>
                </a:lnTo>
                <a:lnTo>
                  <a:pt x="408" y="403"/>
                </a:lnTo>
                <a:lnTo>
                  <a:pt x="620" y="443"/>
                </a:lnTo>
                <a:close/>
                <a:moveTo>
                  <a:pt x="2258" y="867"/>
                </a:moveTo>
                <a:lnTo>
                  <a:pt x="2261" y="868"/>
                </a:lnTo>
                <a:lnTo>
                  <a:pt x="2262" y="866"/>
                </a:lnTo>
                <a:lnTo>
                  <a:pt x="2263" y="866"/>
                </a:lnTo>
                <a:lnTo>
                  <a:pt x="2582" y="1018"/>
                </a:lnTo>
                <a:lnTo>
                  <a:pt x="1847" y="963"/>
                </a:lnTo>
                <a:lnTo>
                  <a:pt x="2258" y="867"/>
                </a:lnTo>
                <a:close/>
                <a:moveTo>
                  <a:pt x="2960" y="1047"/>
                </a:moveTo>
                <a:lnTo>
                  <a:pt x="2960" y="1046"/>
                </a:lnTo>
                <a:lnTo>
                  <a:pt x="2959" y="1046"/>
                </a:lnTo>
                <a:lnTo>
                  <a:pt x="2622" y="888"/>
                </a:lnTo>
                <a:lnTo>
                  <a:pt x="3275" y="900"/>
                </a:lnTo>
                <a:lnTo>
                  <a:pt x="2961" y="1048"/>
                </a:lnTo>
                <a:lnTo>
                  <a:pt x="2960" y="1047"/>
                </a:lnTo>
                <a:close/>
                <a:moveTo>
                  <a:pt x="2886" y="247"/>
                </a:moveTo>
                <a:lnTo>
                  <a:pt x="2886" y="247"/>
                </a:lnTo>
                <a:lnTo>
                  <a:pt x="2886" y="247"/>
                </a:lnTo>
                <a:lnTo>
                  <a:pt x="3345" y="357"/>
                </a:lnTo>
                <a:lnTo>
                  <a:pt x="3201" y="425"/>
                </a:lnTo>
                <a:lnTo>
                  <a:pt x="3003" y="343"/>
                </a:lnTo>
                <a:lnTo>
                  <a:pt x="3003" y="342"/>
                </a:lnTo>
                <a:lnTo>
                  <a:pt x="3003" y="342"/>
                </a:lnTo>
                <a:lnTo>
                  <a:pt x="2629" y="185"/>
                </a:lnTo>
                <a:lnTo>
                  <a:pt x="2630" y="185"/>
                </a:lnTo>
                <a:lnTo>
                  <a:pt x="2630" y="186"/>
                </a:lnTo>
                <a:lnTo>
                  <a:pt x="2886" y="247"/>
                </a:lnTo>
                <a:close/>
                <a:moveTo>
                  <a:pt x="2120" y="198"/>
                </a:moveTo>
                <a:lnTo>
                  <a:pt x="2342" y="303"/>
                </a:lnTo>
                <a:lnTo>
                  <a:pt x="2127" y="354"/>
                </a:lnTo>
                <a:lnTo>
                  <a:pt x="1800" y="274"/>
                </a:lnTo>
                <a:lnTo>
                  <a:pt x="2120" y="198"/>
                </a:lnTo>
                <a:close/>
                <a:moveTo>
                  <a:pt x="1845" y="963"/>
                </a:moveTo>
                <a:lnTo>
                  <a:pt x="1845" y="964"/>
                </a:lnTo>
                <a:lnTo>
                  <a:pt x="1842" y="964"/>
                </a:lnTo>
                <a:lnTo>
                  <a:pt x="1845" y="963"/>
                </a:lnTo>
                <a:close/>
                <a:moveTo>
                  <a:pt x="1846" y="965"/>
                </a:moveTo>
                <a:lnTo>
                  <a:pt x="2589" y="1021"/>
                </a:lnTo>
                <a:lnTo>
                  <a:pt x="2590" y="1022"/>
                </a:lnTo>
                <a:lnTo>
                  <a:pt x="2591" y="1021"/>
                </a:lnTo>
                <a:lnTo>
                  <a:pt x="2945" y="1048"/>
                </a:lnTo>
                <a:lnTo>
                  <a:pt x="2438" y="1093"/>
                </a:lnTo>
                <a:lnTo>
                  <a:pt x="2438" y="1094"/>
                </a:lnTo>
                <a:lnTo>
                  <a:pt x="1855" y="966"/>
                </a:lnTo>
                <a:lnTo>
                  <a:pt x="1855" y="969"/>
                </a:lnTo>
                <a:lnTo>
                  <a:pt x="2722" y="1160"/>
                </a:lnTo>
                <a:lnTo>
                  <a:pt x="2492" y="1268"/>
                </a:lnTo>
                <a:lnTo>
                  <a:pt x="1846" y="965"/>
                </a:lnTo>
                <a:close/>
                <a:moveTo>
                  <a:pt x="2727" y="1158"/>
                </a:moveTo>
                <a:lnTo>
                  <a:pt x="2444" y="1095"/>
                </a:lnTo>
                <a:lnTo>
                  <a:pt x="2956" y="1050"/>
                </a:lnTo>
                <a:lnTo>
                  <a:pt x="2727" y="1158"/>
                </a:lnTo>
                <a:close/>
                <a:moveTo>
                  <a:pt x="3151" y="961"/>
                </a:moveTo>
                <a:lnTo>
                  <a:pt x="3151" y="962"/>
                </a:lnTo>
                <a:lnTo>
                  <a:pt x="3763" y="895"/>
                </a:lnTo>
                <a:lnTo>
                  <a:pt x="3196" y="1158"/>
                </a:lnTo>
                <a:lnTo>
                  <a:pt x="2964" y="1049"/>
                </a:lnTo>
                <a:lnTo>
                  <a:pt x="3151" y="96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7569" y="2334286"/>
            <a:ext cx="8579740" cy="664797"/>
          </a:xfrm>
        </p:spPr>
        <p:txBody>
          <a:bodyPr wrap="square" rIns="0" anchor="b" anchorCtr="0">
            <a:spAutoFit/>
          </a:bodyPr>
          <a:lstStyle>
            <a:lvl1pPr algn="l">
              <a:lnSpc>
                <a:spcPct val="90000"/>
              </a:lnSpc>
              <a:defRPr sz="4800" b="0" cap="all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1827568" y="3664214"/>
            <a:ext cx="8579741" cy="1751331"/>
          </a:xfrm>
        </p:spPr>
        <p:txBody>
          <a:bodyPr rIns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2400" b="0" baseline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Short statement here</a:t>
            </a:r>
            <a:endParaRPr lang="th-TH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857064" y="3326443"/>
            <a:ext cx="186121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31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, 3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1" cy="25146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1554480" r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th-TH" sz="1800" i="0" kern="12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Add image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2717" y="3085083"/>
            <a:ext cx="3474720" cy="2244002"/>
          </a:xfrm>
        </p:spPr>
        <p:txBody>
          <a:bodyPr wrap="square" rIns="0" anchor="t" anchorCtr="0">
            <a:noAutofit/>
          </a:bodyPr>
          <a:lstStyle>
            <a:lvl1pPr algn="l">
              <a:lnSpc>
                <a:spcPct val="90000"/>
              </a:lnSpc>
              <a:defRPr sz="3600" b="0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8374" y="3228477"/>
            <a:ext cx="3474720" cy="2949900"/>
          </a:xfrm>
        </p:spPr>
        <p:txBody>
          <a:bodyPr rIns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None/>
              <a:defRPr sz="1800" b="0" baseline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Short statement here</a:t>
            </a:r>
            <a:endParaRPr lang="th-TH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274050" y="3227942"/>
            <a:ext cx="3475038" cy="2950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Short statement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2717" y="5489540"/>
            <a:ext cx="186121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63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9"/>
          <p:cNvSpPr>
            <a:spLocks noChangeAspect="1" noEditPoints="1"/>
          </p:cNvSpPr>
          <p:nvPr userDrawn="1"/>
        </p:nvSpPr>
        <p:spPr bwMode="auto">
          <a:xfrm rot="10800000">
            <a:off x="-3336759" y="3244177"/>
            <a:ext cx="17838821" cy="5252541"/>
          </a:xfrm>
          <a:custGeom>
            <a:avLst/>
            <a:gdLst>
              <a:gd name="T0" fmla="*/ 3399 w 4320"/>
              <a:gd name="T1" fmla="*/ 0 h 1272"/>
              <a:gd name="T2" fmla="*/ 2460 w 4320"/>
              <a:gd name="T3" fmla="*/ 115 h 1272"/>
              <a:gd name="T4" fmla="*/ 1200 w 4320"/>
              <a:gd name="T5" fmla="*/ 306 h 1272"/>
              <a:gd name="T6" fmla="*/ 0 w 4320"/>
              <a:gd name="T7" fmla="*/ 587 h 1272"/>
              <a:gd name="T8" fmla="*/ 1205 w 4320"/>
              <a:gd name="T9" fmla="*/ 1111 h 1272"/>
              <a:gd name="T10" fmla="*/ 2491 w 4320"/>
              <a:gd name="T11" fmla="*/ 1271 h 1272"/>
              <a:gd name="T12" fmla="*/ 2961 w 4320"/>
              <a:gd name="T13" fmla="*/ 1051 h 1272"/>
              <a:gd name="T14" fmla="*/ 1206 w 4320"/>
              <a:gd name="T15" fmla="*/ 1108 h 1272"/>
              <a:gd name="T16" fmla="*/ 1580 w 4320"/>
              <a:gd name="T17" fmla="*/ 224 h 1272"/>
              <a:gd name="T18" fmla="*/ 1580 w 4320"/>
              <a:gd name="T19" fmla="*/ 224 h 1272"/>
              <a:gd name="T20" fmla="*/ 7 w 4320"/>
              <a:gd name="T21" fmla="*/ 589 h 1272"/>
              <a:gd name="T22" fmla="*/ 629 w 4320"/>
              <a:gd name="T23" fmla="*/ 300 h 1272"/>
              <a:gd name="T24" fmla="*/ 2430 w 4320"/>
              <a:gd name="T25" fmla="*/ 800 h 1272"/>
              <a:gd name="T26" fmla="*/ 1908 w 4320"/>
              <a:gd name="T27" fmla="*/ 476 h 1272"/>
              <a:gd name="T28" fmla="*/ 3762 w 4320"/>
              <a:gd name="T29" fmla="*/ 663 h 1272"/>
              <a:gd name="T30" fmla="*/ 2259 w 4320"/>
              <a:gd name="T31" fmla="*/ 864 h 1272"/>
              <a:gd name="T32" fmla="*/ 1537 w 4320"/>
              <a:gd name="T33" fmla="*/ 663 h 1272"/>
              <a:gd name="T34" fmla="*/ 3679 w 4320"/>
              <a:gd name="T35" fmla="*/ 437 h 1272"/>
              <a:gd name="T36" fmla="*/ 2181 w 4320"/>
              <a:gd name="T37" fmla="*/ 613 h 1272"/>
              <a:gd name="T38" fmla="*/ 2588 w 4320"/>
              <a:gd name="T39" fmla="*/ 801 h 1272"/>
              <a:gd name="T40" fmla="*/ 3051 w 4320"/>
              <a:gd name="T41" fmla="*/ 637 h 1272"/>
              <a:gd name="T42" fmla="*/ 2138 w 4320"/>
              <a:gd name="T43" fmla="*/ 487 h 1272"/>
              <a:gd name="T44" fmla="*/ 3052 w 4320"/>
              <a:gd name="T45" fmla="*/ 634 h 1272"/>
              <a:gd name="T46" fmla="*/ 1919 w 4320"/>
              <a:gd name="T47" fmla="*/ 476 h 1272"/>
              <a:gd name="T48" fmla="*/ 2107 w 4320"/>
              <a:gd name="T49" fmla="*/ 486 h 1272"/>
              <a:gd name="T50" fmla="*/ 2886 w 4320"/>
              <a:gd name="T51" fmla="*/ 810 h 1272"/>
              <a:gd name="T52" fmla="*/ 3769 w 4320"/>
              <a:gd name="T53" fmla="*/ 667 h 1272"/>
              <a:gd name="T54" fmla="*/ 1628 w 4320"/>
              <a:gd name="T55" fmla="*/ 845 h 1272"/>
              <a:gd name="T56" fmla="*/ 1640 w 4320"/>
              <a:gd name="T57" fmla="*/ 845 h 1272"/>
              <a:gd name="T58" fmla="*/ 1035 w 4320"/>
              <a:gd name="T59" fmla="*/ 617 h 1272"/>
              <a:gd name="T60" fmla="*/ 1699 w 4320"/>
              <a:gd name="T61" fmla="*/ 647 h 1272"/>
              <a:gd name="T62" fmla="*/ 517 w 4320"/>
              <a:gd name="T63" fmla="*/ 470 h 1272"/>
              <a:gd name="T64" fmla="*/ 511 w 4320"/>
              <a:gd name="T65" fmla="*/ 472 h 1272"/>
              <a:gd name="T66" fmla="*/ 2237 w 4320"/>
              <a:gd name="T67" fmla="*/ 864 h 1272"/>
              <a:gd name="T68" fmla="*/ 2588 w 4320"/>
              <a:gd name="T69" fmla="*/ 804 h 1272"/>
              <a:gd name="T70" fmla="*/ 3591 w 4320"/>
              <a:gd name="T71" fmla="*/ 805 h 1272"/>
              <a:gd name="T72" fmla="*/ 4156 w 4320"/>
              <a:gd name="T73" fmla="*/ 628 h 1272"/>
              <a:gd name="T74" fmla="*/ 3562 w 4320"/>
              <a:gd name="T75" fmla="*/ 255 h 1272"/>
              <a:gd name="T76" fmla="*/ 3204 w 4320"/>
              <a:gd name="T77" fmla="*/ 97 h 1272"/>
              <a:gd name="T78" fmla="*/ 2892 w 4320"/>
              <a:gd name="T79" fmla="*/ 245 h 1272"/>
              <a:gd name="T80" fmla="*/ 2131 w 4320"/>
              <a:gd name="T81" fmla="*/ 356 h 1272"/>
              <a:gd name="T82" fmla="*/ 1900 w 4320"/>
              <a:gd name="T83" fmla="*/ 480 h 1272"/>
              <a:gd name="T84" fmla="*/ 1017 w 4320"/>
              <a:gd name="T85" fmla="*/ 354 h 1272"/>
              <a:gd name="T86" fmla="*/ 2252 w 4320"/>
              <a:gd name="T87" fmla="*/ 865 h 1272"/>
              <a:gd name="T88" fmla="*/ 3284 w 4320"/>
              <a:gd name="T89" fmla="*/ 899 h 1272"/>
              <a:gd name="T90" fmla="*/ 3771 w 4320"/>
              <a:gd name="T91" fmla="*/ 891 h 1272"/>
              <a:gd name="T92" fmla="*/ 3865 w 4320"/>
              <a:gd name="T93" fmla="*/ 525 h 1272"/>
              <a:gd name="T94" fmla="*/ 3563 w 4320"/>
              <a:gd name="T95" fmla="*/ 258 h 1272"/>
              <a:gd name="T96" fmla="*/ 3678 w 4320"/>
              <a:gd name="T97" fmla="*/ 197 h 1272"/>
              <a:gd name="T98" fmla="*/ 2136 w 4320"/>
              <a:gd name="T99" fmla="*/ 194 h 1272"/>
              <a:gd name="T100" fmla="*/ 2132 w 4320"/>
              <a:gd name="T101" fmla="*/ 197 h 1272"/>
              <a:gd name="T102" fmla="*/ 620 w 4320"/>
              <a:gd name="T103" fmla="*/ 443 h 1272"/>
              <a:gd name="T104" fmla="*/ 2263 w 4320"/>
              <a:gd name="T105" fmla="*/ 866 h 1272"/>
              <a:gd name="T106" fmla="*/ 3275 w 4320"/>
              <a:gd name="T107" fmla="*/ 900 h 1272"/>
              <a:gd name="T108" fmla="*/ 3003 w 4320"/>
              <a:gd name="T109" fmla="*/ 343 h 1272"/>
              <a:gd name="T110" fmla="*/ 2342 w 4320"/>
              <a:gd name="T111" fmla="*/ 303 h 1272"/>
              <a:gd name="T112" fmla="*/ 1846 w 4320"/>
              <a:gd name="T113" fmla="*/ 965 h 1272"/>
              <a:gd name="T114" fmla="*/ 1855 w 4320"/>
              <a:gd name="T115" fmla="*/ 969 h 1272"/>
              <a:gd name="T116" fmla="*/ 3151 w 4320"/>
              <a:gd name="T117" fmla="*/ 961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20" h="1272">
                <a:moveTo>
                  <a:pt x="4320" y="639"/>
                </a:moveTo>
                <a:lnTo>
                  <a:pt x="4319" y="636"/>
                </a:lnTo>
                <a:lnTo>
                  <a:pt x="4318" y="637"/>
                </a:lnTo>
                <a:lnTo>
                  <a:pt x="3400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0"/>
                </a:lnTo>
                <a:lnTo>
                  <a:pt x="3398" y="0"/>
                </a:lnTo>
                <a:lnTo>
                  <a:pt x="3398" y="0"/>
                </a:lnTo>
                <a:lnTo>
                  <a:pt x="3397" y="0"/>
                </a:lnTo>
                <a:lnTo>
                  <a:pt x="2626" y="183"/>
                </a:lnTo>
                <a:lnTo>
                  <a:pt x="2626" y="184"/>
                </a:lnTo>
                <a:lnTo>
                  <a:pt x="2462" y="116"/>
                </a:lnTo>
                <a:lnTo>
                  <a:pt x="2462" y="114"/>
                </a:lnTo>
                <a:lnTo>
                  <a:pt x="2460" y="115"/>
                </a:lnTo>
                <a:lnTo>
                  <a:pt x="2458" y="114"/>
                </a:lnTo>
                <a:lnTo>
                  <a:pt x="2458" y="115"/>
                </a:lnTo>
                <a:lnTo>
                  <a:pt x="1794" y="273"/>
                </a:lnTo>
                <a:lnTo>
                  <a:pt x="1578" y="220"/>
                </a:lnTo>
                <a:lnTo>
                  <a:pt x="1578" y="221"/>
                </a:lnTo>
                <a:lnTo>
                  <a:pt x="1204" y="308"/>
                </a:lnTo>
                <a:lnTo>
                  <a:pt x="1200" y="307"/>
                </a:lnTo>
                <a:lnTo>
                  <a:pt x="1200" y="306"/>
                </a:lnTo>
                <a:lnTo>
                  <a:pt x="1198" y="306"/>
                </a:lnTo>
                <a:lnTo>
                  <a:pt x="802" y="211"/>
                </a:lnTo>
                <a:lnTo>
                  <a:pt x="801" y="214"/>
                </a:lnTo>
                <a:lnTo>
                  <a:pt x="802" y="214"/>
                </a:lnTo>
                <a:lnTo>
                  <a:pt x="7" y="586"/>
                </a:lnTo>
                <a:lnTo>
                  <a:pt x="4" y="585"/>
                </a:lnTo>
                <a:lnTo>
                  <a:pt x="4" y="586"/>
                </a:lnTo>
                <a:lnTo>
                  <a:pt x="0" y="587"/>
                </a:lnTo>
                <a:lnTo>
                  <a:pt x="1" y="590"/>
                </a:lnTo>
                <a:lnTo>
                  <a:pt x="3" y="589"/>
                </a:lnTo>
                <a:lnTo>
                  <a:pt x="3" y="590"/>
                </a:lnTo>
                <a:lnTo>
                  <a:pt x="598" y="848"/>
                </a:lnTo>
                <a:lnTo>
                  <a:pt x="598" y="848"/>
                </a:lnTo>
                <a:lnTo>
                  <a:pt x="599" y="848"/>
                </a:lnTo>
                <a:lnTo>
                  <a:pt x="1205" y="1110"/>
                </a:lnTo>
                <a:lnTo>
                  <a:pt x="1205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557" y="1030"/>
                </a:lnTo>
                <a:lnTo>
                  <a:pt x="1557" y="1030"/>
                </a:lnTo>
                <a:lnTo>
                  <a:pt x="1557" y="1030"/>
                </a:lnTo>
                <a:lnTo>
                  <a:pt x="1838" y="964"/>
                </a:lnTo>
                <a:lnTo>
                  <a:pt x="2491" y="1271"/>
                </a:lnTo>
                <a:lnTo>
                  <a:pt x="2491" y="1272"/>
                </a:lnTo>
                <a:lnTo>
                  <a:pt x="2492" y="1272"/>
                </a:lnTo>
                <a:lnTo>
                  <a:pt x="2493" y="1272"/>
                </a:lnTo>
                <a:lnTo>
                  <a:pt x="2493" y="1271"/>
                </a:lnTo>
                <a:lnTo>
                  <a:pt x="2727" y="1161"/>
                </a:lnTo>
                <a:lnTo>
                  <a:pt x="2728" y="1161"/>
                </a:lnTo>
                <a:lnTo>
                  <a:pt x="2728" y="1161"/>
                </a:lnTo>
                <a:lnTo>
                  <a:pt x="2961" y="1051"/>
                </a:lnTo>
                <a:lnTo>
                  <a:pt x="3195" y="1161"/>
                </a:lnTo>
                <a:lnTo>
                  <a:pt x="3195" y="1162"/>
                </a:lnTo>
                <a:lnTo>
                  <a:pt x="3196" y="1162"/>
                </a:lnTo>
                <a:lnTo>
                  <a:pt x="3199" y="1163"/>
                </a:lnTo>
                <a:lnTo>
                  <a:pt x="3200" y="1160"/>
                </a:lnTo>
                <a:lnTo>
                  <a:pt x="3200" y="1160"/>
                </a:lnTo>
                <a:lnTo>
                  <a:pt x="4320" y="639"/>
                </a:lnTo>
                <a:close/>
                <a:moveTo>
                  <a:pt x="1206" y="1108"/>
                </a:moveTo>
                <a:lnTo>
                  <a:pt x="612" y="851"/>
                </a:lnTo>
                <a:lnTo>
                  <a:pt x="1550" y="1028"/>
                </a:lnTo>
                <a:lnTo>
                  <a:pt x="1206" y="1108"/>
                </a:lnTo>
                <a:close/>
                <a:moveTo>
                  <a:pt x="1184" y="306"/>
                </a:moveTo>
                <a:lnTo>
                  <a:pt x="632" y="297"/>
                </a:lnTo>
                <a:lnTo>
                  <a:pt x="807" y="215"/>
                </a:lnTo>
                <a:lnTo>
                  <a:pt x="1184" y="306"/>
                </a:lnTo>
                <a:close/>
                <a:moveTo>
                  <a:pt x="1580" y="224"/>
                </a:moveTo>
                <a:lnTo>
                  <a:pt x="1793" y="276"/>
                </a:lnTo>
                <a:lnTo>
                  <a:pt x="1793" y="276"/>
                </a:lnTo>
                <a:lnTo>
                  <a:pt x="1794" y="276"/>
                </a:lnTo>
                <a:lnTo>
                  <a:pt x="2115" y="354"/>
                </a:lnTo>
                <a:lnTo>
                  <a:pt x="1305" y="332"/>
                </a:lnTo>
                <a:lnTo>
                  <a:pt x="1305" y="332"/>
                </a:lnTo>
                <a:lnTo>
                  <a:pt x="1211" y="309"/>
                </a:lnTo>
                <a:lnTo>
                  <a:pt x="1580" y="224"/>
                </a:lnTo>
                <a:close/>
                <a:moveTo>
                  <a:pt x="1837" y="961"/>
                </a:moveTo>
                <a:lnTo>
                  <a:pt x="1837" y="962"/>
                </a:lnTo>
                <a:lnTo>
                  <a:pt x="1561" y="1026"/>
                </a:lnTo>
                <a:lnTo>
                  <a:pt x="1268" y="943"/>
                </a:lnTo>
                <a:lnTo>
                  <a:pt x="2248" y="866"/>
                </a:lnTo>
                <a:lnTo>
                  <a:pt x="1838" y="962"/>
                </a:lnTo>
                <a:lnTo>
                  <a:pt x="1837" y="961"/>
                </a:lnTo>
                <a:close/>
                <a:moveTo>
                  <a:pt x="7" y="589"/>
                </a:moveTo>
                <a:lnTo>
                  <a:pt x="7" y="589"/>
                </a:lnTo>
                <a:lnTo>
                  <a:pt x="1257" y="943"/>
                </a:lnTo>
                <a:lnTo>
                  <a:pt x="1257" y="944"/>
                </a:lnTo>
                <a:lnTo>
                  <a:pt x="1259" y="943"/>
                </a:lnTo>
                <a:lnTo>
                  <a:pt x="1547" y="1025"/>
                </a:lnTo>
                <a:lnTo>
                  <a:pt x="600" y="845"/>
                </a:lnTo>
                <a:lnTo>
                  <a:pt x="7" y="589"/>
                </a:lnTo>
                <a:close/>
                <a:moveTo>
                  <a:pt x="629" y="300"/>
                </a:moveTo>
                <a:lnTo>
                  <a:pt x="1197" y="309"/>
                </a:lnTo>
                <a:lnTo>
                  <a:pt x="628" y="441"/>
                </a:lnTo>
                <a:lnTo>
                  <a:pt x="411" y="400"/>
                </a:lnTo>
                <a:lnTo>
                  <a:pt x="630" y="298"/>
                </a:lnTo>
                <a:lnTo>
                  <a:pt x="629" y="300"/>
                </a:lnTo>
                <a:close/>
                <a:moveTo>
                  <a:pt x="2590" y="1018"/>
                </a:moveTo>
                <a:lnTo>
                  <a:pt x="2117" y="794"/>
                </a:lnTo>
                <a:lnTo>
                  <a:pt x="2430" y="800"/>
                </a:lnTo>
                <a:lnTo>
                  <a:pt x="2613" y="887"/>
                </a:lnTo>
                <a:lnTo>
                  <a:pt x="2613" y="887"/>
                </a:lnTo>
                <a:lnTo>
                  <a:pt x="2614" y="887"/>
                </a:lnTo>
                <a:lnTo>
                  <a:pt x="2948" y="1045"/>
                </a:lnTo>
                <a:lnTo>
                  <a:pt x="2590" y="1018"/>
                </a:lnTo>
                <a:close/>
                <a:moveTo>
                  <a:pt x="2120" y="357"/>
                </a:moveTo>
                <a:lnTo>
                  <a:pt x="2269" y="391"/>
                </a:lnTo>
                <a:lnTo>
                  <a:pt x="1908" y="476"/>
                </a:lnTo>
                <a:lnTo>
                  <a:pt x="1901" y="476"/>
                </a:lnTo>
                <a:lnTo>
                  <a:pt x="1901" y="476"/>
                </a:lnTo>
                <a:lnTo>
                  <a:pt x="1317" y="335"/>
                </a:lnTo>
                <a:lnTo>
                  <a:pt x="2120" y="357"/>
                </a:lnTo>
                <a:close/>
                <a:moveTo>
                  <a:pt x="3762" y="663"/>
                </a:moveTo>
                <a:lnTo>
                  <a:pt x="2523" y="382"/>
                </a:lnTo>
                <a:lnTo>
                  <a:pt x="3002" y="345"/>
                </a:lnTo>
                <a:lnTo>
                  <a:pt x="3762" y="663"/>
                </a:lnTo>
                <a:close/>
                <a:moveTo>
                  <a:pt x="2259" y="864"/>
                </a:moveTo>
                <a:lnTo>
                  <a:pt x="1543" y="662"/>
                </a:lnTo>
                <a:lnTo>
                  <a:pt x="1543" y="662"/>
                </a:lnTo>
                <a:lnTo>
                  <a:pt x="1543" y="662"/>
                </a:lnTo>
                <a:lnTo>
                  <a:pt x="1542" y="662"/>
                </a:lnTo>
                <a:lnTo>
                  <a:pt x="1792" y="643"/>
                </a:lnTo>
                <a:lnTo>
                  <a:pt x="2259" y="864"/>
                </a:lnTo>
                <a:lnTo>
                  <a:pt x="2259" y="864"/>
                </a:lnTo>
                <a:close/>
                <a:moveTo>
                  <a:pt x="859" y="827"/>
                </a:moveTo>
                <a:lnTo>
                  <a:pt x="1638" y="848"/>
                </a:lnTo>
                <a:lnTo>
                  <a:pt x="1259" y="940"/>
                </a:lnTo>
                <a:lnTo>
                  <a:pt x="859" y="827"/>
                </a:lnTo>
                <a:close/>
                <a:moveTo>
                  <a:pt x="543" y="737"/>
                </a:moveTo>
                <a:lnTo>
                  <a:pt x="1536" y="662"/>
                </a:lnTo>
                <a:lnTo>
                  <a:pt x="1535" y="663"/>
                </a:lnTo>
                <a:lnTo>
                  <a:pt x="1537" y="663"/>
                </a:lnTo>
                <a:lnTo>
                  <a:pt x="853" y="823"/>
                </a:lnTo>
                <a:lnTo>
                  <a:pt x="853" y="824"/>
                </a:lnTo>
                <a:lnTo>
                  <a:pt x="847" y="824"/>
                </a:lnTo>
                <a:lnTo>
                  <a:pt x="543" y="737"/>
                </a:lnTo>
                <a:close/>
                <a:moveTo>
                  <a:pt x="3860" y="522"/>
                </a:moveTo>
                <a:lnTo>
                  <a:pt x="3589" y="588"/>
                </a:lnTo>
                <a:lnTo>
                  <a:pt x="3210" y="429"/>
                </a:lnTo>
                <a:lnTo>
                  <a:pt x="3679" y="437"/>
                </a:lnTo>
                <a:lnTo>
                  <a:pt x="3679" y="437"/>
                </a:lnTo>
                <a:lnTo>
                  <a:pt x="3860" y="522"/>
                </a:lnTo>
                <a:close/>
                <a:moveTo>
                  <a:pt x="2431" y="797"/>
                </a:moveTo>
                <a:lnTo>
                  <a:pt x="2431" y="797"/>
                </a:lnTo>
                <a:lnTo>
                  <a:pt x="2112" y="790"/>
                </a:lnTo>
                <a:lnTo>
                  <a:pt x="2112" y="791"/>
                </a:lnTo>
                <a:lnTo>
                  <a:pt x="1798" y="642"/>
                </a:lnTo>
                <a:lnTo>
                  <a:pt x="2181" y="613"/>
                </a:lnTo>
                <a:lnTo>
                  <a:pt x="2181" y="612"/>
                </a:lnTo>
                <a:lnTo>
                  <a:pt x="2581" y="801"/>
                </a:lnTo>
                <a:lnTo>
                  <a:pt x="2431" y="797"/>
                </a:lnTo>
                <a:lnTo>
                  <a:pt x="2431" y="797"/>
                </a:lnTo>
                <a:close/>
                <a:moveTo>
                  <a:pt x="2588" y="801"/>
                </a:moveTo>
                <a:lnTo>
                  <a:pt x="2190" y="613"/>
                </a:lnTo>
                <a:lnTo>
                  <a:pt x="3431" y="819"/>
                </a:lnTo>
                <a:lnTo>
                  <a:pt x="2588" y="801"/>
                </a:lnTo>
                <a:close/>
                <a:moveTo>
                  <a:pt x="3433" y="819"/>
                </a:moveTo>
                <a:lnTo>
                  <a:pt x="3434" y="817"/>
                </a:lnTo>
                <a:lnTo>
                  <a:pt x="3439" y="819"/>
                </a:lnTo>
                <a:lnTo>
                  <a:pt x="3433" y="819"/>
                </a:lnTo>
                <a:close/>
                <a:moveTo>
                  <a:pt x="2967" y="598"/>
                </a:moveTo>
                <a:lnTo>
                  <a:pt x="2968" y="598"/>
                </a:lnTo>
                <a:lnTo>
                  <a:pt x="3051" y="636"/>
                </a:lnTo>
                <a:lnTo>
                  <a:pt x="3051" y="637"/>
                </a:lnTo>
                <a:lnTo>
                  <a:pt x="3051" y="637"/>
                </a:lnTo>
                <a:lnTo>
                  <a:pt x="3433" y="816"/>
                </a:lnTo>
                <a:lnTo>
                  <a:pt x="2614" y="680"/>
                </a:lnTo>
                <a:lnTo>
                  <a:pt x="2966" y="598"/>
                </a:lnTo>
                <a:lnTo>
                  <a:pt x="2967" y="598"/>
                </a:lnTo>
                <a:lnTo>
                  <a:pt x="2967" y="598"/>
                </a:lnTo>
                <a:close/>
                <a:moveTo>
                  <a:pt x="2961" y="594"/>
                </a:moveTo>
                <a:lnTo>
                  <a:pt x="2138" y="487"/>
                </a:lnTo>
                <a:lnTo>
                  <a:pt x="2777" y="508"/>
                </a:lnTo>
                <a:lnTo>
                  <a:pt x="2777" y="508"/>
                </a:lnTo>
                <a:lnTo>
                  <a:pt x="2961" y="594"/>
                </a:lnTo>
                <a:close/>
                <a:moveTo>
                  <a:pt x="3446" y="819"/>
                </a:moveTo>
                <a:lnTo>
                  <a:pt x="3059" y="637"/>
                </a:lnTo>
                <a:lnTo>
                  <a:pt x="3762" y="670"/>
                </a:lnTo>
                <a:lnTo>
                  <a:pt x="3446" y="819"/>
                </a:lnTo>
                <a:close/>
                <a:moveTo>
                  <a:pt x="3052" y="634"/>
                </a:moveTo>
                <a:lnTo>
                  <a:pt x="2524" y="385"/>
                </a:lnTo>
                <a:lnTo>
                  <a:pt x="3765" y="667"/>
                </a:lnTo>
                <a:lnTo>
                  <a:pt x="3052" y="634"/>
                </a:lnTo>
                <a:close/>
                <a:moveTo>
                  <a:pt x="3766" y="667"/>
                </a:moveTo>
                <a:lnTo>
                  <a:pt x="3767" y="668"/>
                </a:lnTo>
                <a:lnTo>
                  <a:pt x="3766" y="668"/>
                </a:lnTo>
                <a:lnTo>
                  <a:pt x="3766" y="667"/>
                </a:lnTo>
                <a:close/>
                <a:moveTo>
                  <a:pt x="1919" y="476"/>
                </a:moveTo>
                <a:lnTo>
                  <a:pt x="2274" y="393"/>
                </a:lnTo>
                <a:lnTo>
                  <a:pt x="2274" y="392"/>
                </a:lnTo>
                <a:lnTo>
                  <a:pt x="2766" y="505"/>
                </a:lnTo>
                <a:lnTo>
                  <a:pt x="1919" y="476"/>
                </a:lnTo>
                <a:close/>
                <a:moveTo>
                  <a:pt x="1916" y="481"/>
                </a:moveTo>
                <a:lnTo>
                  <a:pt x="1916" y="479"/>
                </a:lnTo>
                <a:lnTo>
                  <a:pt x="2107" y="486"/>
                </a:lnTo>
                <a:lnTo>
                  <a:pt x="2107" y="486"/>
                </a:lnTo>
                <a:lnTo>
                  <a:pt x="2958" y="597"/>
                </a:lnTo>
                <a:lnTo>
                  <a:pt x="2606" y="679"/>
                </a:lnTo>
                <a:lnTo>
                  <a:pt x="2180" y="608"/>
                </a:lnTo>
                <a:lnTo>
                  <a:pt x="2180" y="608"/>
                </a:lnTo>
                <a:lnTo>
                  <a:pt x="1908" y="481"/>
                </a:lnTo>
                <a:lnTo>
                  <a:pt x="1916" y="481"/>
                </a:lnTo>
                <a:close/>
                <a:moveTo>
                  <a:pt x="3283" y="896"/>
                </a:moveTo>
                <a:lnTo>
                  <a:pt x="2886" y="810"/>
                </a:lnTo>
                <a:lnTo>
                  <a:pt x="3439" y="822"/>
                </a:lnTo>
                <a:lnTo>
                  <a:pt x="3283" y="896"/>
                </a:lnTo>
                <a:close/>
                <a:moveTo>
                  <a:pt x="3774" y="666"/>
                </a:moveTo>
                <a:lnTo>
                  <a:pt x="3774" y="665"/>
                </a:lnTo>
                <a:lnTo>
                  <a:pt x="3598" y="592"/>
                </a:lnTo>
                <a:lnTo>
                  <a:pt x="4140" y="627"/>
                </a:lnTo>
                <a:lnTo>
                  <a:pt x="3774" y="666"/>
                </a:lnTo>
                <a:close/>
                <a:moveTo>
                  <a:pt x="3769" y="667"/>
                </a:moveTo>
                <a:lnTo>
                  <a:pt x="3769" y="667"/>
                </a:lnTo>
                <a:lnTo>
                  <a:pt x="3769" y="667"/>
                </a:lnTo>
                <a:lnTo>
                  <a:pt x="3769" y="667"/>
                </a:lnTo>
                <a:close/>
                <a:moveTo>
                  <a:pt x="2522" y="384"/>
                </a:moveTo>
                <a:lnTo>
                  <a:pt x="2518" y="382"/>
                </a:lnTo>
                <a:lnTo>
                  <a:pt x="2523" y="382"/>
                </a:lnTo>
                <a:lnTo>
                  <a:pt x="2522" y="384"/>
                </a:lnTo>
                <a:close/>
                <a:moveTo>
                  <a:pt x="1628" y="845"/>
                </a:moveTo>
                <a:lnTo>
                  <a:pt x="863" y="824"/>
                </a:lnTo>
                <a:lnTo>
                  <a:pt x="1244" y="735"/>
                </a:lnTo>
                <a:lnTo>
                  <a:pt x="1244" y="736"/>
                </a:lnTo>
                <a:lnTo>
                  <a:pt x="1628" y="845"/>
                </a:lnTo>
                <a:close/>
                <a:moveTo>
                  <a:pt x="1247" y="734"/>
                </a:moveTo>
                <a:lnTo>
                  <a:pt x="1543" y="665"/>
                </a:lnTo>
                <a:lnTo>
                  <a:pt x="2238" y="861"/>
                </a:lnTo>
                <a:lnTo>
                  <a:pt x="1640" y="845"/>
                </a:lnTo>
                <a:lnTo>
                  <a:pt x="1247" y="734"/>
                </a:lnTo>
                <a:close/>
                <a:moveTo>
                  <a:pt x="1032" y="614"/>
                </a:moveTo>
                <a:lnTo>
                  <a:pt x="1024" y="614"/>
                </a:lnTo>
                <a:lnTo>
                  <a:pt x="1025" y="613"/>
                </a:lnTo>
                <a:lnTo>
                  <a:pt x="631" y="445"/>
                </a:lnTo>
                <a:lnTo>
                  <a:pt x="1246" y="563"/>
                </a:lnTo>
                <a:lnTo>
                  <a:pt x="1032" y="614"/>
                </a:lnTo>
                <a:close/>
                <a:moveTo>
                  <a:pt x="1035" y="617"/>
                </a:moveTo>
                <a:lnTo>
                  <a:pt x="1252" y="565"/>
                </a:lnTo>
                <a:lnTo>
                  <a:pt x="1252" y="564"/>
                </a:lnTo>
                <a:lnTo>
                  <a:pt x="1687" y="648"/>
                </a:lnTo>
                <a:lnTo>
                  <a:pt x="543" y="734"/>
                </a:lnTo>
                <a:lnTo>
                  <a:pt x="1032" y="617"/>
                </a:lnTo>
                <a:lnTo>
                  <a:pt x="1035" y="617"/>
                </a:lnTo>
                <a:lnTo>
                  <a:pt x="1035" y="617"/>
                </a:lnTo>
                <a:close/>
                <a:moveTo>
                  <a:pt x="1699" y="647"/>
                </a:moveTo>
                <a:lnTo>
                  <a:pt x="1691" y="647"/>
                </a:lnTo>
                <a:lnTo>
                  <a:pt x="1692" y="645"/>
                </a:lnTo>
                <a:lnTo>
                  <a:pt x="635" y="443"/>
                </a:lnTo>
                <a:lnTo>
                  <a:pt x="1008" y="356"/>
                </a:lnTo>
                <a:lnTo>
                  <a:pt x="1008" y="358"/>
                </a:lnTo>
                <a:lnTo>
                  <a:pt x="1699" y="647"/>
                </a:lnTo>
                <a:close/>
                <a:moveTo>
                  <a:pt x="1010" y="610"/>
                </a:moveTo>
                <a:lnTo>
                  <a:pt x="517" y="470"/>
                </a:lnTo>
                <a:lnTo>
                  <a:pt x="624" y="445"/>
                </a:lnTo>
                <a:lnTo>
                  <a:pt x="1010" y="610"/>
                </a:lnTo>
                <a:close/>
                <a:moveTo>
                  <a:pt x="511" y="472"/>
                </a:moveTo>
                <a:lnTo>
                  <a:pt x="1012" y="614"/>
                </a:lnTo>
                <a:lnTo>
                  <a:pt x="1013" y="611"/>
                </a:lnTo>
                <a:lnTo>
                  <a:pt x="1020" y="614"/>
                </a:lnTo>
                <a:lnTo>
                  <a:pt x="25" y="584"/>
                </a:lnTo>
                <a:lnTo>
                  <a:pt x="511" y="472"/>
                </a:lnTo>
                <a:close/>
                <a:moveTo>
                  <a:pt x="541" y="735"/>
                </a:moveTo>
                <a:lnTo>
                  <a:pt x="542" y="737"/>
                </a:lnTo>
                <a:lnTo>
                  <a:pt x="537" y="736"/>
                </a:lnTo>
                <a:lnTo>
                  <a:pt x="541" y="735"/>
                </a:lnTo>
                <a:close/>
                <a:moveTo>
                  <a:pt x="1645" y="849"/>
                </a:moveTo>
                <a:lnTo>
                  <a:pt x="1647" y="850"/>
                </a:lnTo>
                <a:lnTo>
                  <a:pt x="1648" y="848"/>
                </a:lnTo>
                <a:lnTo>
                  <a:pt x="2237" y="864"/>
                </a:lnTo>
                <a:lnTo>
                  <a:pt x="1275" y="939"/>
                </a:lnTo>
                <a:lnTo>
                  <a:pt x="1645" y="849"/>
                </a:lnTo>
                <a:close/>
                <a:moveTo>
                  <a:pt x="2243" y="864"/>
                </a:moveTo>
                <a:lnTo>
                  <a:pt x="2243" y="863"/>
                </a:lnTo>
                <a:lnTo>
                  <a:pt x="2246" y="864"/>
                </a:lnTo>
                <a:lnTo>
                  <a:pt x="2243" y="864"/>
                </a:lnTo>
                <a:close/>
                <a:moveTo>
                  <a:pt x="2437" y="801"/>
                </a:moveTo>
                <a:lnTo>
                  <a:pt x="2588" y="804"/>
                </a:lnTo>
                <a:lnTo>
                  <a:pt x="2588" y="804"/>
                </a:lnTo>
                <a:lnTo>
                  <a:pt x="2588" y="804"/>
                </a:lnTo>
                <a:lnTo>
                  <a:pt x="2871" y="810"/>
                </a:lnTo>
                <a:lnTo>
                  <a:pt x="2871" y="810"/>
                </a:lnTo>
                <a:lnTo>
                  <a:pt x="3272" y="897"/>
                </a:lnTo>
                <a:lnTo>
                  <a:pt x="2615" y="884"/>
                </a:lnTo>
                <a:lnTo>
                  <a:pt x="2437" y="801"/>
                </a:lnTo>
                <a:close/>
                <a:moveTo>
                  <a:pt x="3591" y="805"/>
                </a:moveTo>
                <a:lnTo>
                  <a:pt x="3591" y="805"/>
                </a:lnTo>
                <a:lnTo>
                  <a:pt x="3591" y="805"/>
                </a:lnTo>
                <a:lnTo>
                  <a:pt x="3375" y="856"/>
                </a:lnTo>
                <a:lnTo>
                  <a:pt x="3445" y="823"/>
                </a:lnTo>
                <a:lnTo>
                  <a:pt x="3448" y="823"/>
                </a:lnTo>
                <a:lnTo>
                  <a:pt x="3448" y="822"/>
                </a:lnTo>
                <a:lnTo>
                  <a:pt x="3772" y="669"/>
                </a:lnTo>
                <a:lnTo>
                  <a:pt x="4156" y="628"/>
                </a:lnTo>
                <a:lnTo>
                  <a:pt x="4156" y="628"/>
                </a:lnTo>
                <a:lnTo>
                  <a:pt x="4305" y="638"/>
                </a:lnTo>
                <a:lnTo>
                  <a:pt x="3591" y="805"/>
                </a:lnTo>
                <a:close/>
                <a:moveTo>
                  <a:pt x="3865" y="521"/>
                </a:moveTo>
                <a:lnTo>
                  <a:pt x="3439" y="320"/>
                </a:lnTo>
                <a:lnTo>
                  <a:pt x="4070" y="472"/>
                </a:lnTo>
                <a:lnTo>
                  <a:pt x="3865" y="521"/>
                </a:lnTo>
                <a:close/>
                <a:moveTo>
                  <a:pt x="3562" y="255"/>
                </a:moveTo>
                <a:lnTo>
                  <a:pt x="3180" y="248"/>
                </a:lnTo>
                <a:lnTo>
                  <a:pt x="3676" y="201"/>
                </a:lnTo>
                <a:lnTo>
                  <a:pt x="3562" y="255"/>
                </a:lnTo>
                <a:close/>
                <a:moveTo>
                  <a:pt x="3669" y="198"/>
                </a:moveTo>
                <a:lnTo>
                  <a:pt x="3153" y="247"/>
                </a:lnTo>
                <a:lnTo>
                  <a:pt x="3153" y="247"/>
                </a:lnTo>
                <a:lnTo>
                  <a:pt x="2896" y="242"/>
                </a:lnTo>
                <a:lnTo>
                  <a:pt x="3204" y="97"/>
                </a:lnTo>
                <a:lnTo>
                  <a:pt x="3204" y="97"/>
                </a:lnTo>
                <a:lnTo>
                  <a:pt x="3669" y="198"/>
                </a:lnTo>
                <a:close/>
                <a:moveTo>
                  <a:pt x="3556" y="257"/>
                </a:moveTo>
                <a:lnTo>
                  <a:pt x="3431" y="316"/>
                </a:lnTo>
                <a:lnTo>
                  <a:pt x="3430" y="316"/>
                </a:lnTo>
                <a:lnTo>
                  <a:pt x="3430" y="317"/>
                </a:lnTo>
                <a:lnTo>
                  <a:pt x="3350" y="355"/>
                </a:lnTo>
                <a:lnTo>
                  <a:pt x="2892" y="245"/>
                </a:lnTo>
                <a:lnTo>
                  <a:pt x="3556" y="257"/>
                </a:lnTo>
                <a:close/>
                <a:moveTo>
                  <a:pt x="3673" y="434"/>
                </a:moveTo>
                <a:lnTo>
                  <a:pt x="3206" y="426"/>
                </a:lnTo>
                <a:lnTo>
                  <a:pt x="3431" y="320"/>
                </a:lnTo>
                <a:lnTo>
                  <a:pt x="3673" y="434"/>
                </a:lnTo>
                <a:close/>
                <a:moveTo>
                  <a:pt x="2764" y="501"/>
                </a:moveTo>
                <a:lnTo>
                  <a:pt x="2131" y="357"/>
                </a:lnTo>
                <a:lnTo>
                  <a:pt x="2131" y="356"/>
                </a:lnTo>
                <a:lnTo>
                  <a:pt x="2346" y="305"/>
                </a:lnTo>
                <a:lnTo>
                  <a:pt x="2764" y="501"/>
                </a:lnTo>
                <a:close/>
                <a:moveTo>
                  <a:pt x="1900" y="480"/>
                </a:moveTo>
                <a:lnTo>
                  <a:pt x="2176" y="610"/>
                </a:lnTo>
                <a:lnTo>
                  <a:pt x="1982" y="625"/>
                </a:lnTo>
                <a:lnTo>
                  <a:pt x="1982" y="625"/>
                </a:lnTo>
                <a:lnTo>
                  <a:pt x="1426" y="468"/>
                </a:lnTo>
                <a:lnTo>
                  <a:pt x="1900" y="480"/>
                </a:lnTo>
                <a:close/>
                <a:moveTo>
                  <a:pt x="1974" y="626"/>
                </a:moveTo>
                <a:lnTo>
                  <a:pt x="1793" y="639"/>
                </a:lnTo>
                <a:lnTo>
                  <a:pt x="1790" y="638"/>
                </a:lnTo>
                <a:lnTo>
                  <a:pt x="1789" y="640"/>
                </a:lnTo>
                <a:lnTo>
                  <a:pt x="1704" y="646"/>
                </a:lnTo>
                <a:lnTo>
                  <a:pt x="1704" y="646"/>
                </a:lnTo>
                <a:lnTo>
                  <a:pt x="1011" y="356"/>
                </a:lnTo>
                <a:lnTo>
                  <a:pt x="1017" y="354"/>
                </a:lnTo>
                <a:lnTo>
                  <a:pt x="1017" y="355"/>
                </a:lnTo>
                <a:lnTo>
                  <a:pt x="1974" y="626"/>
                </a:lnTo>
                <a:close/>
                <a:moveTo>
                  <a:pt x="14" y="587"/>
                </a:moveTo>
                <a:lnTo>
                  <a:pt x="1021" y="617"/>
                </a:lnTo>
                <a:lnTo>
                  <a:pt x="531" y="734"/>
                </a:lnTo>
                <a:lnTo>
                  <a:pt x="13" y="587"/>
                </a:lnTo>
                <a:lnTo>
                  <a:pt x="14" y="587"/>
                </a:lnTo>
                <a:close/>
                <a:moveTo>
                  <a:pt x="2252" y="865"/>
                </a:moveTo>
                <a:lnTo>
                  <a:pt x="2251" y="866"/>
                </a:lnTo>
                <a:lnTo>
                  <a:pt x="2251" y="865"/>
                </a:lnTo>
                <a:lnTo>
                  <a:pt x="2252" y="865"/>
                </a:lnTo>
                <a:close/>
                <a:moveTo>
                  <a:pt x="3281" y="900"/>
                </a:moveTo>
                <a:lnTo>
                  <a:pt x="3283" y="900"/>
                </a:lnTo>
                <a:lnTo>
                  <a:pt x="3283" y="899"/>
                </a:lnTo>
                <a:lnTo>
                  <a:pt x="3283" y="899"/>
                </a:lnTo>
                <a:lnTo>
                  <a:pt x="3284" y="899"/>
                </a:lnTo>
                <a:lnTo>
                  <a:pt x="3284" y="899"/>
                </a:lnTo>
                <a:lnTo>
                  <a:pt x="3365" y="861"/>
                </a:lnTo>
                <a:lnTo>
                  <a:pt x="3365" y="861"/>
                </a:lnTo>
                <a:lnTo>
                  <a:pt x="3591" y="808"/>
                </a:lnTo>
                <a:lnTo>
                  <a:pt x="3759" y="892"/>
                </a:lnTo>
                <a:lnTo>
                  <a:pt x="3158" y="958"/>
                </a:lnTo>
                <a:lnTo>
                  <a:pt x="3281" y="900"/>
                </a:lnTo>
                <a:close/>
                <a:moveTo>
                  <a:pt x="3771" y="891"/>
                </a:moveTo>
                <a:lnTo>
                  <a:pt x="3771" y="891"/>
                </a:lnTo>
                <a:lnTo>
                  <a:pt x="3765" y="892"/>
                </a:lnTo>
                <a:lnTo>
                  <a:pt x="3596" y="807"/>
                </a:lnTo>
                <a:lnTo>
                  <a:pt x="4313" y="639"/>
                </a:lnTo>
                <a:lnTo>
                  <a:pt x="3771" y="891"/>
                </a:lnTo>
                <a:close/>
                <a:moveTo>
                  <a:pt x="3598" y="589"/>
                </a:moveTo>
                <a:lnTo>
                  <a:pt x="3865" y="524"/>
                </a:lnTo>
                <a:lnTo>
                  <a:pt x="3865" y="525"/>
                </a:lnTo>
                <a:lnTo>
                  <a:pt x="3866" y="524"/>
                </a:lnTo>
                <a:lnTo>
                  <a:pt x="4076" y="474"/>
                </a:lnTo>
                <a:lnTo>
                  <a:pt x="4076" y="473"/>
                </a:lnTo>
                <a:lnTo>
                  <a:pt x="4077" y="474"/>
                </a:lnTo>
                <a:lnTo>
                  <a:pt x="4311" y="635"/>
                </a:lnTo>
                <a:lnTo>
                  <a:pt x="3598" y="589"/>
                </a:lnTo>
                <a:close/>
                <a:moveTo>
                  <a:pt x="3438" y="317"/>
                </a:moveTo>
                <a:lnTo>
                  <a:pt x="3563" y="258"/>
                </a:lnTo>
                <a:lnTo>
                  <a:pt x="3565" y="258"/>
                </a:lnTo>
                <a:lnTo>
                  <a:pt x="3565" y="257"/>
                </a:lnTo>
                <a:lnTo>
                  <a:pt x="3683" y="201"/>
                </a:lnTo>
                <a:lnTo>
                  <a:pt x="4070" y="469"/>
                </a:lnTo>
                <a:lnTo>
                  <a:pt x="3438" y="317"/>
                </a:lnTo>
                <a:close/>
                <a:moveTo>
                  <a:pt x="3209" y="95"/>
                </a:moveTo>
                <a:lnTo>
                  <a:pt x="3399" y="4"/>
                </a:lnTo>
                <a:lnTo>
                  <a:pt x="3678" y="197"/>
                </a:lnTo>
                <a:lnTo>
                  <a:pt x="3209" y="95"/>
                </a:lnTo>
                <a:close/>
                <a:moveTo>
                  <a:pt x="2886" y="244"/>
                </a:moveTo>
                <a:lnTo>
                  <a:pt x="2635" y="184"/>
                </a:lnTo>
                <a:lnTo>
                  <a:pt x="3389" y="5"/>
                </a:lnTo>
                <a:lnTo>
                  <a:pt x="2886" y="244"/>
                </a:lnTo>
                <a:close/>
                <a:moveTo>
                  <a:pt x="2798" y="358"/>
                </a:moveTo>
                <a:lnTo>
                  <a:pt x="2798" y="358"/>
                </a:lnTo>
                <a:lnTo>
                  <a:pt x="2136" y="194"/>
                </a:lnTo>
                <a:lnTo>
                  <a:pt x="2460" y="118"/>
                </a:lnTo>
                <a:lnTo>
                  <a:pt x="2996" y="343"/>
                </a:lnTo>
                <a:lnTo>
                  <a:pt x="2798" y="358"/>
                </a:lnTo>
                <a:close/>
                <a:moveTo>
                  <a:pt x="2789" y="359"/>
                </a:moveTo>
                <a:lnTo>
                  <a:pt x="2512" y="380"/>
                </a:lnTo>
                <a:lnTo>
                  <a:pt x="2125" y="197"/>
                </a:lnTo>
                <a:lnTo>
                  <a:pt x="2133" y="195"/>
                </a:lnTo>
                <a:lnTo>
                  <a:pt x="2132" y="197"/>
                </a:lnTo>
                <a:lnTo>
                  <a:pt x="2789" y="359"/>
                </a:lnTo>
                <a:close/>
                <a:moveTo>
                  <a:pt x="1895" y="477"/>
                </a:moveTo>
                <a:lnTo>
                  <a:pt x="1422" y="465"/>
                </a:lnTo>
                <a:lnTo>
                  <a:pt x="1422" y="466"/>
                </a:lnTo>
                <a:lnTo>
                  <a:pt x="1022" y="353"/>
                </a:lnTo>
                <a:lnTo>
                  <a:pt x="1204" y="311"/>
                </a:lnTo>
                <a:lnTo>
                  <a:pt x="1895" y="477"/>
                </a:lnTo>
                <a:close/>
                <a:moveTo>
                  <a:pt x="620" y="443"/>
                </a:moveTo>
                <a:lnTo>
                  <a:pt x="21" y="582"/>
                </a:lnTo>
                <a:lnTo>
                  <a:pt x="408" y="401"/>
                </a:lnTo>
                <a:lnTo>
                  <a:pt x="408" y="403"/>
                </a:lnTo>
                <a:lnTo>
                  <a:pt x="620" y="443"/>
                </a:lnTo>
                <a:close/>
                <a:moveTo>
                  <a:pt x="2258" y="867"/>
                </a:moveTo>
                <a:lnTo>
                  <a:pt x="2261" y="868"/>
                </a:lnTo>
                <a:lnTo>
                  <a:pt x="2262" y="866"/>
                </a:lnTo>
                <a:lnTo>
                  <a:pt x="2263" y="866"/>
                </a:lnTo>
                <a:lnTo>
                  <a:pt x="2582" y="1018"/>
                </a:lnTo>
                <a:lnTo>
                  <a:pt x="1847" y="963"/>
                </a:lnTo>
                <a:lnTo>
                  <a:pt x="2258" y="867"/>
                </a:lnTo>
                <a:close/>
                <a:moveTo>
                  <a:pt x="2960" y="1047"/>
                </a:moveTo>
                <a:lnTo>
                  <a:pt x="2960" y="1046"/>
                </a:lnTo>
                <a:lnTo>
                  <a:pt x="2959" y="1046"/>
                </a:lnTo>
                <a:lnTo>
                  <a:pt x="2622" y="888"/>
                </a:lnTo>
                <a:lnTo>
                  <a:pt x="3275" y="900"/>
                </a:lnTo>
                <a:lnTo>
                  <a:pt x="2961" y="1048"/>
                </a:lnTo>
                <a:lnTo>
                  <a:pt x="2960" y="1047"/>
                </a:lnTo>
                <a:close/>
                <a:moveTo>
                  <a:pt x="2886" y="247"/>
                </a:moveTo>
                <a:lnTo>
                  <a:pt x="2886" y="247"/>
                </a:lnTo>
                <a:lnTo>
                  <a:pt x="2886" y="247"/>
                </a:lnTo>
                <a:lnTo>
                  <a:pt x="3345" y="357"/>
                </a:lnTo>
                <a:lnTo>
                  <a:pt x="3201" y="425"/>
                </a:lnTo>
                <a:lnTo>
                  <a:pt x="3003" y="343"/>
                </a:lnTo>
                <a:lnTo>
                  <a:pt x="3003" y="342"/>
                </a:lnTo>
                <a:lnTo>
                  <a:pt x="3003" y="342"/>
                </a:lnTo>
                <a:lnTo>
                  <a:pt x="2629" y="185"/>
                </a:lnTo>
                <a:lnTo>
                  <a:pt x="2630" y="185"/>
                </a:lnTo>
                <a:lnTo>
                  <a:pt x="2630" y="186"/>
                </a:lnTo>
                <a:lnTo>
                  <a:pt x="2886" y="247"/>
                </a:lnTo>
                <a:close/>
                <a:moveTo>
                  <a:pt x="2120" y="198"/>
                </a:moveTo>
                <a:lnTo>
                  <a:pt x="2342" y="303"/>
                </a:lnTo>
                <a:lnTo>
                  <a:pt x="2127" y="354"/>
                </a:lnTo>
                <a:lnTo>
                  <a:pt x="1800" y="274"/>
                </a:lnTo>
                <a:lnTo>
                  <a:pt x="2120" y="198"/>
                </a:lnTo>
                <a:close/>
                <a:moveTo>
                  <a:pt x="1845" y="963"/>
                </a:moveTo>
                <a:lnTo>
                  <a:pt x="1845" y="964"/>
                </a:lnTo>
                <a:lnTo>
                  <a:pt x="1842" y="964"/>
                </a:lnTo>
                <a:lnTo>
                  <a:pt x="1845" y="963"/>
                </a:lnTo>
                <a:close/>
                <a:moveTo>
                  <a:pt x="1846" y="965"/>
                </a:moveTo>
                <a:lnTo>
                  <a:pt x="2589" y="1021"/>
                </a:lnTo>
                <a:lnTo>
                  <a:pt x="2590" y="1022"/>
                </a:lnTo>
                <a:lnTo>
                  <a:pt x="2591" y="1021"/>
                </a:lnTo>
                <a:lnTo>
                  <a:pt x="2945" y="1048"/>
                </a:lnTo>
                <a:lnTo>
                  <a:pt x="2438" y="1093"/>
                </a:lnTo>
                <a:lnTo>
                  <a:pt x="2438" y="1094"/>
                </a:lnTo>
                <a:lnTo>
                  <a:pt x="1855" y="966"/>
                </a:lnTo>
                <a:lnTo>
                  <a:pt x="1855" y="969"/>
                </a:lnTo>
                <a:lnTo>
                  <a:pt x="2722" y="1160"/>
                </a:lnTo>
                <a:lnTo>
                  <a:pt x="2492" y="1268"/>
                </a:lnTo>
                <a:lnTo>
                  <a:pt x="1846" y="965"/>
                </a:lnTo>
                <a:close/>
                <a:moveTo>
                  <a:pt x="2727" y="1158"/>
                </a:moveTo>
                <a:lnTo>
                  <a:pt x="2444" y="1095"/>
                </a:lnTo>
                <a:lnTo>
                  <a:pt x="2956" y="1050"/>
                </a:lnTo>
                <a:lnTo>
                  <a:pt x="2727" y="1158"/>
                </a:lnTo>
                <a:close/>
                <a:moveTo>
                  <a:pt x="3151" y="961"/>
                </a:moveTo>
                <a:lnTo>
                  <a:pt x="3151" y="962"/>
                </a:lnTo>
                <a:lnTo>
                  <a:pt x="3763" y="895"/>
                </a:lnTo>
                <a:lnTo>
                  <a:pt x="3196" y="1158"/>
                </a:lnTo>
                <a:lnTo>
                  <a:pt x="2964" y="1049"/>
                </a:lnTo>
                <a:lnTo>
                  <a:pt x="3151" y="9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6117336" y="429768"/>
            <a:ext cx="5632704" cy="501091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320040" tIns="320040" rIns="182880" bIns="21031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en-US" sz="4800" b="0" i="0" cap="none" baseline="0" dirty="0">
              <a:solidFill>
                <a:schemeClr val="accent1"/>
              </a:solidFill>
              <a:latin typeface="+mj-lt"/>
              <a:ea typeface="+mj-ea"/>
              <a:cs typeface="Roboto Light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6117336" y="429768"/>
            <a:ext cx="5632704" cy="3194818"/>
          </a:xfrm>
          <a:noFill/>
          <a:effectLst/>
        </p:spPr>
        <p:txBody>
          <a:bodyPr lIns="320040" tIns="320040" rIns="182880" bIns="320040" anchor="t" anchorCtr="0">
            <a:noAutofit/>
          </a:bodyPr>
          <a:lstStyle>
            <a:lvl1pPr>
              <a:defRPr sz="48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 hidden="1"/>
          <p:cNvSpPr/>
          <p:nvPr userDrawn="1"/>
        </p:nvSpPr>
        <p:spPr>
          <a:xfrm>
            <a:off x="6035040" y="440266"/>
            <a:ext cx="5713012" cy="49973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02920" rtlCol="0" anchor="ctr"/>
          <a:lstStyle/>
          <a:p>
            <a:pPr algn="ctr"/>
            <a:endParaRPr lang="th-TH" dirty="0">
              <a:latin typeface="Roboto Light" charset="0"/>
              <a:cs typeface="Roboto Light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481623" y="3934906"/>
            <a:ext cx="4743515" cy="33099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 b="1" i="0" baseline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Speaker Name</a:t>
            </a:r>
            <a:endParaRPr lang="th-TH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481623" y="4265901"/>
            <a:ext cx="4743515" cy="26535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 baseline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Job Title</a:t>
            </a:r>
            <a:endParaRPr lang="th-TH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6481623" y="4841574"/>
            <a:ext cx="4743515" cy="26535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 baseline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DD MM YYYY</a:t>
            </a:r>
            <a:endParaRPr lang="th-TH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40266"/>
            <a:ext cx="2463207" cy="922780"/>
            <a:chOff x="0" y="440266"/>
            <a:chExt cx="2463207" cy="922780"/>
          </a:xfrm>
        </p:grpSpPr>
        <p:sp>
          <p:nvSpPr>
            <p:cNvPr id="12" name="Rectangle 20"/>
            <p:cNvSpPr/>
            <p:nvPr userDrawn="1"/>
          </p:nvSpPr>
          <p:spPr>
            <a:xfrm>
              <a:off x="0" y="440266"/>
              <a:ext cx="2463207" cy="922780"/>
            </a:xfrm>
            <a:custGeom>
              <a:avLst/>
              <a:gdLst>
                <a:gd name="connsiteX0" fmla="*/ 0 w 2463207"/>
                <a:gd name="connsiteY0" fmla="*/ 0 h 920204"/>
                <a:gd name="connsiteX1" fmla="*/ 2463207 w 2463207"/>
                <a:gd name="connsiteY1" fmla="*/ 0 h 920204"/>
                <a:gd name="connsiteX2" fmla="*/ 2463207 w 2463207"/>
                <a:gd name="connsiteY2" fmla="*/ 920204 h 920204"/>
                <a:gd name="connsiteX3" fmla="*/ 0 w 2463207"/>
                <a:gd name="connsiteY3" fmla="*/ 920204 h 920204"/>
                <a:gd name="connsiteX4" fmla="*/ 0 w 2463207"/>
                <a:gd name="connsiteY4" fmla="*/ 0 h 920204"/>
                <a:gd name="connsiteX0" fmla="*/ 0 w 2463207"/>
                <a:gd name="connsiteY0" fmla="*/ 0 h 922780"/>
                <a:gd name="connsiteX1" fmla="*/ 2463207 w 2463207"/>
                <a:gd name="connsiteY1" fmla="*/ 0 h 922780"/>
                <a:gd name="connsiteX2" fmla="*/ 2262297 w 2463207"/>
                <a:gd name="connsiteY2" fmla="*/ 922780 h 922780"/>
                <a:gd name="connsiteX3" fmla="*/ 0 w 2463207"/>
                <a:gd name="connsiteY3" fmla="*/ 920204 h 922780"/>
                <a:gd name="connsiteX4" fmla="*/ 0 w 2463207"/>
                <a:gd name="connsiteY4" fmla="*/ 0 h 92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207" h="922780">
                  <a:moveTo>
                    <a:pt x="0" y="0"/>
                  </a:moveTo>
                  <a:lnTo>
                    <a:pt x="2463207" y="0"/>
                  </a:lnTo>
                  <a:lnTo>
                    <a:pt x="2262297" y="922780"/>
                  </a:lnTo>
                  <a:lnTo>
                    <a:pt x="0" y="920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Roboto Light" charset="0"/>
                <a:cs typeface="Roboto Light" charset="0"/>
              </a:endParaRPr>
            </a:p>
          </p:txBody>
        </p:sp>
        <p:pic>
          <p:nvPicPr>
            <p:cNvPr id="13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580" y="626480"/>
              <a:ext cx="1492045" cy="524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2" name="Straight Connector 21"/>
          <p:cNvCxnSpPr/>
          <p:nvPr userDrawn="1"/>
        </p:nvCxnSpPr>
        <p:spPr>
          <a:xfrm>
            <a:off x="6481621" y="3704907"/>
            <a:ext cx="186121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9180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image, 3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4343400"/>
            <a:ext cx="12192001" cy="25146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1554480" r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th-TH" sz="1800" i="0" kern="12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Add image here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22900" y="1025611"/>
            <a:ext cx="2063578" cy="296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65760"/>
            <a:ext cx="3474720" cy="2574085"/>
          </a:xfrm>
        </p:spPr>
        <p:txBody>
          <a:bodyPr wrap="square" rIns="0" anchor="t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8374" y="550799"/>
            <a:ext cx="3474720" cy="2908256"/>
          </a:xfrm>
        </p:spPr>
        <p:txBody>
          <a:bodyPr rIns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None/>
              <a:defRPr sz="1800" b="0" baseline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Short statement here</a:t>
            </a:r>
            <a:endParaRPr lang="th-TH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274050" y="550843"/>
            <a:ext cx="3475038" cy="2908954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Short statement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2717" y="3159294"/>
            <a:ext cx="186121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0937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, 2-column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8274031" y="0"/>
            <a:ext cx="391797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2743200" r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th-TH" sz="1800" i="0" kern="12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Add image here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62717" y="2620312"/>
            <a:ext cx="3474720" cy="3558065"/>
          </a:xfrm>
        </p:spPr>
        <p:txBody>
          <a:bodyPr rIns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None/>
              <a:defRPr sz="1400" b="0" baseline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Slide details or supporting points</a:t>
            </a:r>
            <a:endParaRPr lang="th-TH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368393" y="2619633"/>
            <a:ext cx="3475038" cy="355891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Slide details or supporting points</a:t>
            </a:r>
            <a:endParaRPr lang="th-TH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62717" y="1532918"/>
            <a:ext cx="7375197" cy="869820"/>
          </a:xfrm>
        </p:spPr>
        <p:txBody>
          <a:bodyPr rIns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None/>
              <a:defRPr sz="2000" b="0" baseline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Slide introduction statement here</a:t>
            </a:r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5866"/>
            <a:ext cx="7380714" cy="4985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48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, one-column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8274030" y="0"/>
            <a:ext cx="391797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2743200" r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th-TH" sz="1800" i="0" kern="12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Add image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57200" y="1550988"/>
            <a:ext cx="7351713" cy="46863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5866"/>
            <a:ext cx="7351713" cy="4985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618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, 2-column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91797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2743200" r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th-TH" sz="1800" i="0" kern="12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Add image here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54086" y="2620312"/>
            <a:ext cx="3474720" cy="3558065"/>
          </a:xfrm>
        </p:spPr>
        <p:txBody>
          <a:bodyPr rIns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None/>
              <a:defRPr sz="1400" b="0" baseline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Slide details or supporting points</a:t>
            </a:r>
            <a:endParaRPr lang="th-TH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259762" y="2619633"/>
            <a:ext cx="3475038" cy="355891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Slide details or supporting points</a:t>
            </a:r>
            <a:endParaRPr lang="th-TH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354085" y="1532918"/>
            <a:ext cx="7375197" cy="869820"/>
          </a:xfrm>
        </p:spPr>
        <p:txBody>
          <a:bodyPr rIns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None/>
              <a:defRPr sz="2000" b="0" baseline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Slide introduction statement here</a:t>
            </a:r>
            <a:endParaRPr lang="th-TH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351327" y="1092336"/>
            <a:ext cx="186121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1326" y="435866"/>
            <a:ext cx="7383473" cy="4985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089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, one-column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391797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2743200" r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th-TH" sz="1800" i="0" kern="12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Add image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359729" y="1550988"/>
            <a:ext cx="7351713" cy="46863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351327" y="1092336"/>
            <a:ext cx="186121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1326" y="435866"/>
            <a:ext cx="7383473" cy="4985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220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897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bIns="822960" anchor="ctr" anchorCtr="1">
            <a:normAutofit/>
          </a:bodyPr>
          <a:lstStyle>
            <a:lvl1pPr marL="0" indent="0">
              <a:buNone/>
              <a:defRPr sz="18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icon to insert full-page image</a:t>
            </a:r>
          </a:p>
        </p:txBody>
      </p:sp>
    </p:spTree>
    <p:extLst>
      <p:ext uri="{BB962C8B-B14F-4D97-AF65-F5344CB8AC3E}">
        <p14:creationId xmlns:p14="http://schemas.microsoft.com/office/powerpoint/2010/main" val="9505085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photo w/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897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bIns="822960" anchor="ctr" anchorCtr="1">
            <a:normAutofit/>
          </a:bodyPr>
          <a:lstStyle>
            <a:lvl1pPr marL="0" indent="0">
              <a:buNone/>
              <a:defRPr sz="18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icon to insert full-page image &gt;&gt; Then right-click and send to back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9"/>
          <p:cNvSpPr>
            <a:spLocks noGrp="1"/>
          </p:cNvSpPr>
          <p:nvPr>
            <p:ph sz="quarter" idx="14"/>
          </p:nvPr>
        </p:nvSpPr>
        <p:spPr>
          <a:xfrm>
            <a:off x="458865" y="1040325"/>
            <a:ext cx="1861210" cy="104022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66246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Over Dar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"/>
            <a:ext cx="12192897" cy="68675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bIns="822960" anchor="ctr" anchorCtr="1">
            <a:normAutofit/>
          </a:bodyPr>
          <a:lstStyle>
            <a:lvl1pPr marL="0" indent="0">
              <a:buNone/>
              <a:defRPr sz="18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icon to insert full-page image &gt;&gt; Then right-click and send to back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556252" y="856476"/>
            <a:ext cx="6000959" cy="147732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 anchor="t" anchorCtr="0">
            <a:spAutoFit/>
          </a:bodyPr>
          <a:lstStyle>
            <a:lvl1pPr>
              <a:lnSpc>
                <a:spcPct val="90000"/>
              </a:lnSpc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Optional key message statement</a:t>
            </a:r>
          </a:p>
        </p:txBody>
      </p:sp>
    </p:spTree>
    <p:extLst>
      <p:ext uri="{BB962C8B-B14F-4D97-AF65-F5344CB8AC3E}">
        <p14:creationId xmlns:p14="http://schemas.microsoft.com/office/powerpoint/2010/main" val="40137181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Over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"/>
            <a:ext cx="12192897" cy="68675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bIns="822960" anchor="ctr" anchorCtr="1">
            <a:normAutofit/>
          </a:bodyPr>
          <a:lstStyle>
            <a:lvl1pPr marL="0" indent="0">
              <a:buNone/>
              <a:defRPr sz="18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icon to insert full-page image &gt;&gt; Then right-click and send to back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556252" y="856476"/>
            <a:ext cx="6000959" cy="1477328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 anchor="t" anchorCtr="0">
            <a:sp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Optional key message statement</a:t>
            </a:r>
          </a:p>
        </p:txBody>
      </p:sp>
    </p:spTree>
    <p:extLst>
      <p:ext uri="{BB962C8B-B14F-4D97-AF65-F5344CB8AC3E}">
        <p14:creationId xmlns:p14="http://schemas.microsoft.com/office/powerpoint/2010/main" val="20377370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9"/>
          <p:cNvSpPr>
            <a:spLocks noChangeAspect="1" noEditPoints="1"/>
          </p:cNvSpPr>
          <p:nvPr userDrawn="1"/>
        </p:nvSpPr>
        <p:spPr bwMode="auto">
          <a:xfrm rot="10800000" flipV="1">
            <a:off x="-2986030" y="5047926"/>
            <a:ext cx="17838821" cy="5252541"/>
          </a:xfrm>
          <a:custGeom>
            <a:avLst/>
            <a:gdLst>
              <a:gd name="T0" fmla="*/ 3399 w 4320"/>
              <a:gd name="T1" fmla="*/ 0 h 1272"/>
              <a:gd name="T2" fmla="*/ 2460 w 4320"/>
              <a:gd name="T3" fmla="*/ 115 h 1272"/>
              <a:gd name="T4" fmla="*/ 1200 w 4320"/>
              <a:gd name="T5" fmla="*/ 306 h 1272"/>
              <a:gd name="T6" fmla="*/ 0 w 4320"/>
              <a:gd name="T7" fmla="*/ 587 h 1272"/>
              <a:gd name="T8" fmla="*/ 1205 w 4320"/>
              <a:gd name="T9" fmla="*/ 1111 h 1272"/>
              <a:gd name="T10" fmla="*/ 2491 w 4320"/>
              <a:gd name="T11" fmla="*/ 1271 h 1272"/>
              <a:gd name="T12" fmla="*/ 2961 w 4320"/>
              <a:gd name="T13" fmla="*/ 1051 h 1272"/>
              <a:gd name="T14" fmla="*/ 1206 w 4320"/>
              <a:gd name="T15" fmla="*/ 1108 h 1272"/>
              <a:gd name="T16" fmla="*/ 1580 w 4320"/>
              <a:gd name="T17" fmla="*/ 224 h 1272"/>
              <a:gd name="T18" fmla="*/ 1580 w 4320"/>
              <a:gd name="T19" fmla="*/ 224 h 1272"/>
              <a:gd name="T20" fmla="*/ 7 w 4320"/>
              <a:gd name="T21" fmla="*/ 589 h 1272"/>
              <a:gd name="T22" fmla="*/ 629 w 4320"/>
              <a:gd name="T23" fmla="*/ 300 h 1272"/>
              <a:gd name="T24" fmla="*/ 2430 w 4320"/>
              <a:gd name="T25" fmla="*/ 800 h 1272"/>
              <a:gd name="T26" fmla="*/ 1908 w 4320"/>
              <a:gd name="T27" fmla="*/ 476 h 1272"/>
              <a:gd name="T28" fmla="*/ 3762 w 4320"/>
              <a:gd name="T29" fmla="*/ 663 h 1272"/>
              <a:gd name="T30" fmla="*/ 2259 w 4320"/>
              <a:gd name="T31" fmla="*/ 864 h 1272"/>
              <a:gd name="T32" fmla="*/ 1537 w 4320"/>
              <a:gd name="T33" fmla="*/ 663 h 1272"/>
              <a:gd name="T34" fmla="*/ 3679 w 4320"/>
              <a:gd name="T35" fmla="*/ 437 h 1272"/>
              <a:gd name="T36" fmla="*/ 2181 w 4320"/>
              <a:gd name="T37" fmla="*/ 613 h 1272"/>
              <a:gd name="T38" fmla="*/ 2588 w 4320"/>
              <a:gd name="T39" fmla="*/ 801 h 1272"/>
              <a:gd name="T40" fmla="*/ 3051 w 4320"/>
              <a:gd name="T41" fmla="*/ 637 h 1272"/>
              <a:gd name="T42" fmla="*/ 2138 w 4320"/>
              <a:gd name="T43" fmla="*/ 487 h 1272"/>
              <a:gd name="T44" fmla="*/ 3052 w 4320"/>
              <a:gd name="T45" fmla="*/ 634 h 1272"/>
              <a:gd name="T46" fmla="*/ 1919 w 4320"/>
              <a:gd name="T47" fmla="*/ 476 h 1272"/>
              <a:gd name="T48" fmla="*/ 2107 w 4320"/>
              <a:gd name="T49" fmla="*/ 486 h 1272"/>
              <a:gd name="T50" fmla="*/ 2886 w 4320"/>
              <a:gd name="T51" fmla="*/ 810 h 1272"/>
              <a:gd name="T52" fmla="*/ 3769 w 4320"/>
              <a:gd name="T53" fmla="*/ 667 h 1272"/>
              <a:gd name="T54" fmla="*/ 1628 w 4320"/>
              <a:gd name="T55" fmla="*/ 845 h 1272"/>
              <a:gd name="T56" fmla="*/ 1640 w 4320"/>
              <a:gd name="T57" fmla="*/ 845 h 1272"/>
              <a:gd name="T58" fmla="*/ 1035 w 4320"/>
              <a:gd name="T59" fmla="*/ 617 h 1272"/>
              <a:gd name="T60" fmla="*/ 1699 w 4320"/>
              <a:gd name="T61" fmla="*/ 647 h 1272"/>
              <a:gd name="T62" fmla="*/ 517 w 4320"/>
              <a:gd name="T63" fmla="*/ 470 h 1272"/>
              <a:gd name="T64" fmla="*/ 511 w 4320"/>
              <a:gd name="T65" fmla="*/ 472 h 1272"/>
              <a:gd name="T66" fmla="*/ 2237 w 4320"/>
              <a:gd name="T67" fmla="*/ 864 h 1272"/>
              <a:gd name="T68" fmla="*/ 2588 w 4320"/>
              <a:gd name="T69" fmla="*/ 804 h 1272"/>
              <a:gd name="T70" fmla="*/ 3591 w 4320"/>
              <a:gd name="T71" fmla="*/ 805 h 1272"/>
              <a:gd name="T72" fmla="*/ 4156 w 4320"/>
              <a:gd name="T73" fmla="*/ 628 h 1272"/>
              <a:gd name="T74" fmla="*/ 3562 w 4320"/>
              <a:gd name="T75" fmla="*/ 255 h 1272"/>
              <a:gd name="T76" fmla="*/ 3204 w 4320"/>
              <a:gd name="T77" fmla="*/ 97 h 1272"/>
              <a:gd name="T78" fmla="*/ 2892 w 4320"/>
              <a:gd name="T79" fmla="*/ 245 h 1272"/>
              <a:gd name="T80" fmla="*/ 2131 w 4320"/>
              <a:gd name="T81" fmla="*/ 356 h 1272"/>
              <a:gd name="T82" fmla="*/ 1900 w 4320"/>
              <a:gd name="T83" fmla="*/ 480 h 1272"/>
              <a:gd name="T84" fmla="*/ 1017 w 4320"/>
              <a:gd name="T85" fmla="*/ 354 h 1272"/>
              <a:gd name="T86" fmla="*/ 2252 w 4320"/>
              <a:gd name="T87" fmla="*/ 865 h 1272"/>
              <a:gd name="T88" fmla="*/ 3284 w 4320"/>
              <a:gd name="T89" fmla="*/ 899 h 1272"/>
              <a:gd name="T90" fmla="*/ 3771 w 4320"/>
              <a:gd name="T91" fmla="*/ 891 h 1272"/>
              <a:gd name="T92" fmla="*/ 3865 w 4320"/>
              <a:gd name="T93" fmla="*/ 525 h 1272"/>
              <a:gd name="T94" fmla="*/ 3563 w 4320"/>
              <a:gd name="T95" fmla="*/ 258 h 1272"/>
              <a:gd name="T96" fmla="*/ 3678 w 4320"/>
              <a:gd name="T97" fmla="*/ 197 h 1272"/>
              <a:gd name="T98" fmla="*/ 2136 w 4320"/>
              <a:gd name="T99" fmla="*/ 194 h 1272"/>
              <a:gd name="T100" fmla="*/ 2132 w 4320"/>
              <a:gd name="T101" fmla="*/ 197 h 1272"/>
              <a:gd name="T102" fmla="*/ 620 w 4320"/>
              <a:gd name="T103" fmla="*/ 443 h 1272"/>
              <a:gd name="T104" fmla="*/ 2263 w 4320"/>
              <a:gd name="T105" fmla="*/ 866 h 1272"/>
              <a:gd name="T106" fmla="*/ 3275 w 4320"/>
              <a:gd name="T107" fmla="*/ 900 h 1272"/>
              <a:gd name="T108" fmla="*/ 3003 w 4320"/>
              <a:gd name="T109" fmla="*/ 343 h 1272"/>
              <a:gd name="T110" fmla="*/ 2342 w 4320"/>
              <a:gd name="T111" fmla="*/ 303 h 1272"/>
              <a:gd name="T112" fmla="*/ 1846 w 4320"/>
              <a:gd name="T113" fmla="*/ 965 h 1272"/>
              <a:gd name="T114" fmla="*/ 1855 w 4320"/>
              <a:gd name="T115" fmla="*/ 969 h 1272"/>
              <a:gd name="T116" fmla="*/ 3151 w 4320"/>
              <a:gd name="T117" fmla="*/ 961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20" h="1272">
                <a:moveTo>
                  <a:pt x="4320" y="639"/>
                </a:moveTo>
                <a:lnTo>
                  <a:pt x="4319" y="636"/>
                </a:lnTo>
                <a:lnTo>
                  <a:pt x="4318" y="637"/>
                </a:lnTo>
                <a:lnTo>
                  <a:pt x="3400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0"/>
                </a:lnTo>
                <a:lnTo>
                  <a:pt x="3398" y="0"/>
                </a:lnTo>
                <a:lnTo>
                  <a:pt x="3398" y="0"/>
                </a:lnTo>
                <a:lnTo>
                  <a:pt x="3397" y="0"/>
                </a:lnTo>
                <a:lnTo>
                  <a:pt x="2626" y="183"/>
                </a:lnTo>
                <a:lnTo>
                  <a:pt x="2626" y="184"/>
                </a:lnTo>
                <a:lnTo>
                  <a:pt x="2462" y="116"/>
                </a:lnTo>
                <a:lnTo>
                  <a:pt x="2462" y="114"/>
                </a:lnTo>
                <a:lnTo>
                  <a:pt x="2460" y="115"/>
                </a:lnTo>
                <a:lnTo>
                  <a:pt x="2458" y="114"/>
                </a:lnTo>
                <a:lnTo>
                  <a:pt x="2458" y="115"/>
                </a:lnTo>
                <a:lnTo>
                  <a:pt x="1794" y="273"/>
                </a:lnTo>
                <a:lnTo>
                  <a:pt x="1578" y="220"/>
                </a:lnTo>
                <a:lnTo>
                  <a:pt x="1578" y="221"/>
                </a:lnTo>
                <a:lnTo>
                  <a:pt x="1204" y="308"/>
                </a:lnTo>
                <a:lnTo>
                  <a:pt x="1200" y="307"/>
                </a:lnTo>
                <a:lnTo>
                  <a:pt x="1200" y="306"/>
                </a:lnTo>
                <a:lnTo>
                  <a:pt x="1198" y="306"/>
                </a:lnTo>
                <a:lnTo>
                  <a:pt x="802" y="211"/>
                </a:lnTo>
                <a:lnTo>
                  <a:pt x="801" y="214"/>
                </a:lnTo>
                <a:lnTo>
                  <a:pt x="802" y="214"/>
                </a:lnTo>
                <a:lnTo>
                  <a:pt x="7" y="586"/>
                </a:lnTo>
                <a:lnTo>
                  <a:pt x="4" y="585"/>
                </a:lnTo>
                <a:lnTo>
                  <a:pt x="4" y="586"/>
                </a:lnTo>
                <a:lnTo>
                  <a:pt x="0" y="587"/>
                </a:lnTo>
                <a:lnTo>
                  <a:pt x="1" y="590"/>
                </a:lnTo>
                <a:lnTo>
                  <a:pt x="3" y="589"/>
                </a:lnTo>
                <a:lnTo>
                  <a:pt x="3" y="590"/>
                </a:lnTo>
                <a:lnTo>
                  <a:pt x="598" y="848"/>
                </a:lnTo>
                <a:lnTo>
                  <a:pt x="598" y="848"/>
                </a:lnTo>
                <a:lnTo>
                  <a:pt x="599" y="848"/>
                </a:lnTo>
                <a:lnTo>
                  <a:pt x="1205" y="1110"/>
                </a:lnTo>
                <a:lnTo>
                  <a:pt x="1205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557" y="1030"/>
                </a:lnTo>
                <a:lnTo>
                  <a:pt x="1557" y="1030"/>
                </a:lnTo>
                <a:lnTo>
                  <a:pt x="1557" y="1030"/>
                </a:lnTo>
                <a:lnTo>
                  <a:pt x="1838" y="964"/>
                </a:lnTo>
                <a:lnTo>
                  <a:pt x="2491" y="1271"/>
                </a:lnTo>
                <a:lnTo>
                  <a:pt x="2491" y="1272"/>
                </a:lnTo>
                <a:lnTo>
                  <a:pt x="2492" y="1272"/>
                </a:lnTo>
                <a:lnTo>
                  <a:pt x="2493" y="1272"/>
                </a:lnTo>
                <a:lnTo>
                  <a:pt x="2493" y="1271"/>
                </a:lnTo>
                <a:lnTo>
                  <a:pt x="2727" y="1161"/>
                </a:lnTo>
                <a:lnTo>
                  <a:pt x="2728" y="1161"/>
                </a:lnTo>
                <a:lnTo>
                  <a:pt x="2728" y="1161"/>
                </a:lnTo>
                <a:lnTo>
                  <a:pt x="2961" y="1051"/>
                </a:lnTo>
                <a:lnTo>
                  <a:pt x="3195" y="1161"/>
                </a:lnTo>
                <a:lnTo>
                  <a:pt x="3195" y="1162"/>
                </a:lnTo>
                <a:lnTo>
                  <a:pt x="3196" y="1162"/>
                </a:lnTo>
                <a:lnTo>
                  <a:pt x="3199" y="1163"/>
                </a:lnTo>
                <a:lnTo>
                  <a:pt x="3200" y="1160"/>
                </a:lnTo>
                <a:lnTo>
                  <a:pt x="3200" y="1160"/>
                </a:lnTo>
                <a:lnTo>
                  <a:pt x="4320" y="639"/>
                </a:lnTo>
                <a:close/>
                <a:moveTo>
                  <a:pt x="1206" y="1108"/>
                </a:moveTo>
                <a:lnTo>
                  <a:pt x="612" y="851"/>
                </a:lnTo>
                <a:lnTo>
                  <a:pt x="1550" y="1028"/>
                </a:lnTo>
                <a:lnTo>
                  <a:pt x="1206" y="1108"/>
                </a:lnTo>
                <a:close/>
                <a:moveTo>
                  <a:pt x="1184" y="306"/>
                </a:moveTo>
                <a:lnTo>
                  <a:pt x="632" y="297"/>
                </a:lnTo>
                <a:lnTo>
                  <a:pt x="807" y="215"/>
                </a:lnTo>
                <a:lnTo>
                  <a:pt x="1184" y="306"/>
                </a:lnTo>
                <a:close/>
                <a:moveTo>
                  <a:pt x="1580" y="224"/>
                </a:moveTo>
                <a:lnTo>
                  <a:pt x="1793" y="276"/>
                </a:lnTo>
                <a:lnTo>
                  <a:pt x="1793" y="276"/>
                </a:lnTo>
                <a:lnTo>
                  <a:pt x="1794" y="276"/>
                </a:lnTo>
                <a:lnTo>
                  <a:pt x="2115" y="354"/>
                </a:lnTo>
                <a:lnTo>
                  <a:pt x="1305" y="332"/>
                </a:lnTo>
                <a:lnTo>
                  <a:pt x="1305" y="332"/>
                </a:lnTo>
                <a:lnTo>
                  <a:pt x="1211" y="309"/>
                </a:lnTo>
                <a:lnTo>
                  <a:pt x="1580" y="224"/>
                </a:lnTo>
                <a:close/>
                <a:moveTo>
                  <a:pt x="1837" y="961"/>
                </a:moveTo>
                <a:lnTo>
                  <a:pt x="1837" y="962"/>
                </a:lnTo>
                <a:lnTo>
                  <a:pt x="1561" y="1026"/>
                </a:lnTo>
                <a:lnTo>
                  <a:pt x="1268" y="943"/>
                </a:lnTo>
                <a:lnTo>
                  <a:pt x="2248" y="866"/>
                </a:lnTo>
                <a:lnTo>
                  <a:pt x="1838" y="962"/>
                </a:lnTo>
                <a:lnTo>
                  <a:pt x="1837" y="961"/>
                </a:lnTo>
                <a:close/>
                <a:moveTo>
                  <a:pt x="7" y="589"/>
                </a:moveTo>
                <a:lnTo>
                  <a:pt x="7" y="589"/>
                </a:lnTo>
                <a:lnTo>
                  <a:pt x="1257" y="943"/>
                </a:lnTo>
                <a:lnTo>
                  <a:pt x="1257" y="944"/>
                </a:lnTo>
                <a:lnTo>
                  <a:pt x="1259" y="943"/>
                </a:lnTo>
                <a:lnTo>
                  <a:pt x="1547" y="1025"/>
                </a:lnTo>
                <a:lnTo>
                  <a:pt x="600" y="845"/>
                </a:lnTo>
                <a:lnTo>
                  <a:pt x="7" y="589"/>
                </a:lnTo>
                <a:close/>
                <a:moveTo>
                  <a:pt x="629" y="300"/>
                </a:moveTo>
                <a:lnTo>
                  <a:pt x="1197" y="309"/>
                </a:lnTo>
                <a:lnTo>
                  <a:pt x="628" y="441"/>
                </a:lnTo>
                <a:lnTo>
                  <a:pt x="411" y="400"/>
                </a:lnTo>
                <a:lnTo>
                  <a:pt x="630" y="298"/>
                </a:lnTo>
                <a:lnTo>
                  <a:pt x="629" y="300"/>
                </a:lnTo>
                <a:close/>
                <a:moveTo>
                  <a:pt x="2590" y="1018"/>
                </a:moveTo>
                <a:lnTo>
                  <a:pt x="2117" y="794"/>
                </a:lnTo>
                <a:lnTo>
                  <a:pt x="2430" y="800"/>
                </a:lnTo>
                <a:lnTo>
                  <a:pt x="2613" y="887"/>
                </a:lnTo>
                <a:lnTo>
                  <a:pt x="2613" y="887"/>
                </a:lnTo>
                <a:lnTo>
                  <a:pt x="2614" y="887"/>
                </a:lnTo>
                <a:lnTo>
                  <a:pt x="2948" y="1045"/>
                </a:lnTo>
                <a:lnTo>
                  <a:pt x="2590" y="1018"/>
                </a:lnTo>
                <a:close/>
                <a:moveTo>
                  <a:pt x="2120" y="357"/>
                </a:moveTo>
                <a:lnTo>
                  <a:pt x="2269" y="391"/>
                </a:lnTo>
                <a:lnTo>
                  <a:pt x="1908" y="476"/>
                </a:lnTo>
                <a:lnTo>
                  <a:pt x="1901" y="476"/>
                </a:lnTo>
                <a:lnTo>
                  <a:pt x="1901" y="476"/>
                </a:lnTo>
                <a:lnTo>
                  <a:pt x="1317" y="335"/>
                </a:lnTo>
                <a:lnTo>
                  <a:pt x="2120" y="357"/>
                </a:lnTo>
                <a:close/>
                <a:moveTo>
                  <a:pt x="3762" y="663"/>
                </a:moveTo>
                <a:lnTo>
                  <a:pt x="2523" y="382"/>
                </a:lnTo>
                <a:lnTo>
                  <a:pt x="3002" y="345"/>
                </a:lnTo>
                <a:lnTo>
                  <a:pt x="3762" y="663"/>
                </a:lnTo>
                <a:close/>
                <a:moveTo>
                  <a:pt x="2259" y="864"/>
                </a:moveTo>
                <a:lnTo>
                  <a:pt x="1543" y="662"/>
                </a:lnTo>
                <a:lnTo>
                  <a:pt x="1543" y="662"/>
                </a:lnTo>
                <a:lnTo>
                  <a:pt x="1543" y="662"/>
                </a:lnTo>
                <a:lnTo>
                  <a:pt x="1542" y="662"/>
                </a:lnTo>
                <a:lnTo>
                  <a:pt x="1792" y="643"/>
                </a:lnTo>
                <a:lnTo>
                  <a:pt x="2259" y="864"/>
                </a:lnTo>
                <a:lnTo>
                  <a:pt x="2259" y="864"/>
                </a:lnTo>
                <a:close/>
                <a:moveTo>
                  <a:pt x="859" y="827"/>
                </a:moveTo>
                <a:lnTo>
                  <a:pt x="1638" y="848"/>
                </a:lnTo>
                <a:lnTo>
                  <a:pt x="1259" y="940"/>
                </a:lnTo>
                <a:lnTo>
                  <a:pt x="859" y="827"/>
                </a:lnTo>
                <a:close/>
                <a:moveTo>
                  <a:pt x="543" y="737"/>
                </a:moveTo>
                <a:lnTo>
                  <a:pt x="1536" y="662"/>
                </a:lnTo>
                <a:lnTo>
                  <a:pt x="1535" y="663"/>
                </a:lnTo>
                <a:lnTo>
                  <a:pt x="1537" y="663"/>
                </a:lnTo>
                <a:lnTo>
                  <a:pt x="853" y="823"/>
                </a:lnTo>
                <a:lnTo>
                  <a:pt x="853" y="824"/>
                </a:lnTo>
                <a:lnTo>
                  <a:pt x="847" y="824"/>
                </a:lnTo>
                <a:lnTo>
                  <a:pt x="543" y="737"/>
                </a:lnTo>
                <a:close/>
                <a:moveTo>
                  <a:pt x="3860" y="522"/>
                </a:moveTo>
                <a:lnTo>
                  <a:pt x="3589" y="588"/>
                </a:lnTo>
                <a:lnTo>
                  <a:pt x="3210" y="429"/>
                </a:lnTo>
                <a:lnTo>
                  <a:pt x="3679" y="437"/>
                </a:lnTo>
                <a:lnTo>
                  <a:pt x="3679" y="437"/>
                </a:lnTo>
                <a:lnTo>
                  <a:pt x="3860" y="522"/>
                </a:lnTo>
                <a:close/>
                <a:moveTo>
                  <a:pt x="2431" y="797"/>
                </a:moveTo>
                <a:lnTo>
                  <a:pt x="2431" y="797"/>
                </a:lnTo>
                <a:lnTo>
                  <a:pt x="2112" y="790"/>
                </a:lnTo>
                <a:lnTo>
                  <a:pt x="2112" y="791"/>
                </a:lnTo>
                <a:lnTo>
                  <a:pt x="1798" y="642"/>
                </a:lnTo>
                <a:lnTo>
                  <a:pt x="2181" y="613"/>
                </a:lnTo>
                <a:lnTo>
                  <a:pt x="2181" y="612"/>
                </a:lnTo>
                <a:lnTo>
                  <a:pt x="2581" y="801"/>
                </a:lnTo>
                <a:lnTo>
                  <a:pt x="2431" y="797"/>
                </a:lnTo>
                <a:lnTo>
                  <a:pt x="2431" y="797"/>
                </a:lnTo>
                <a:close/>
                <a:moveTo>
                  <a:pt x="2588" y="801"/>
                </a:moveTo>
                <a:lnTo>
                  <a:pt x="2190" y="613"/>
                </a:lnTo>
                <a:lnTo>
                  <a:pt x="3431" y="819"/>
                </a:lnTo>
                <a:lnTo>
                  <a:pt x="2588" y="801"/>
                </a:lnTo>
                <a:close/>
                <a:moveTo>
                  <a:pt x="3433" y="819"/>
                </a:moveTo>
                <a:lnTo>
                  <a:pt x="3434" y="817"/>
                </a:lnTo>
                <a:lnTo>
                  <a:pt x="3439" y="819"/>
                </a:lnTo>
                <a:lnTo>
                  <a:pt x="3433" y="819"/>
                </a:lnTo>
                <a:close/>
                <a:moveTo>
                  <a:pt x="2967" y="598"/>
                </a:moveTo>
                <a:lnTo>
                  <a:pt x="2968" y="598"/>
                </a:lnTo>
                <a:lnTo>
                  <a:pt x="3051" y="636"/>
                </a:lnTo>
                <a:lnTo>
                  <a:pt x="3051" y="637"/>
                </a:lnTo>
                <a:lnTo>
                  <a:pt x="3051" y="637"/>
                </a:lnTo>
                <a:lnTo>
                  <a:pt x="3433" y="816"/>
                </a:lnTo>
                <a:lnTo>
                  <a:pt x="2614" y="680"/>
                </a:lnTo>
                <a:lnTo>
                  <a:pt x="2966" y="598"/>
                </a:lnTo>
                <a:lnTo>
                  <a:pt x="2967" y="598"/>
                </a:lnTo>
                <a:lnTo>
                  <a:pt x="2967" y="598"/>
                </a:lnTo>
                <a:close/>
                <a:moveTo>
                  <a:pt x="2961" y="594"/>
                </a:moveTo>
                <a:lnTo>
                  <a:pt x="2138" y="487"/>
                </a:lnTo>
                <a:lnTo>
                  <a:pt x="2777" y="508"/>
                </a:lnTo>
                <a:lnTo>
                  <a:pt x="2777" y="508"/>
                </a:lnTo>
                <a:lnTo>
                  <a:pt x="2961" y="594"/>
                </a:lnTo>
                <a:close/>
                <a:moveTo>
                  <a:pt x="3446" y="819"/>
                </a:moveTo>
                <a:lnTo>
                  <a:pt x="3059" y="637"/>
                </a:lnTo>
                <a:lnTo>
                  <a:pt x="3762" y="670"/>
                </a:lnTo>
                <a:lnTo>
                  <a:pt x="3446" y="819"/>
                </a:lnTo>
                <a:close/>
                <a:moveTo>
                  <a:pt x="3052" y="634"/>
                </a:moveTo>
                <a:lnTo>
                  <a:pt x="2524" y="385"/>
                </a:lnTo>
                <a:lnTo>
                  <a:pt x="3765" y="667"/>
                </a:lnTo>
                <a:lnTo>
                  <a:pt x="3052" y="634"/>
                </a:lnTo>
                <a:close/>
                <a:moveTo>
                  <a:pt x="3766" y="667"/>
                </a:moveTo>
                <a:lnTo>
                  <a:pt x="3767" y="668"/>
                </a:lnTo>
                <a:lnTo>
                  <a:pt x="3766" y="668"/>
                </a:lnTo>
                <a:lnTo>
                  <a:pt x="3766" y="667"/>
                </a:lnTo>
                <a:close/>
                <a:moveTo>
                  <a:pt x="1919" y="476"/>
                </a:moveTo>
                <a:lnTo>
                  <a:pt x="2274" y="393"/>
                </a:lnTo>
                <a:lnTo>
                  <a:pt x="2274" y="392"/>
                </a:lnTo>
                <a:lnTo>
                  <a:pt x="2766" y="505"/>
                </a:lnTo>
                <a:lnTo>
                  <a:pt x="1919" y="476"/>
                </a:lnTo>
                <a:close/>
                <a:moveTo>
                  <a:pt x="1916" y="481"/>
                </a:moveTo>
                <a:lnTo>
                  <a:pt x="1916" y="479"/>
                </a:lnTo>
                <a:lnTo>
                  <a:pt x="2107" y="486"/>
                </a:lnTo>
                <a:lnTo>
                  <a:pt x="2107" y="486"/>
                </a:lnTo>
                <a:lnTo>
                  <a:pt x="2958" y="597"/>
                </a:lnTo>
                <a:lnTo>
                  <a:pt x="2606" y="679"/>
                </a:lnTo>
                <a:lnTo>
                  <a:pt x="2180" y="608"/>
                </a:lnTo>
                <a:lnTo>
                  <a:pt x="2180" y="608"/>
                </a:lnTo>
                <a:lnTo>
                  <a:pt x="1908" y="481"/>
                </a:lnTo>
                <a:lnTo>
                  <a:pt x="1916" y="481"/>
                </a:lnTo>
                <a:close/>
                <a:moveTo>
                  <a:pt x="3283" y="896"/>
                </a:moveTo>
                <a:lnTo>
                  <a:pt x="2886" y="810"/>
                </a:lnTo>
                <a:lnTo>
                  <a:pt x="3439" y="822"/>
                </a:lnTo>
                <a:lnTo>
                  <a:pt x="3283" y="896"/>
                </a:lnTo>
                <a:close/>
                <a:moveTo>
                  <a:pt x="3774" y="666"/>
                </a:moveTo>
                <a:lnTo>
                  <a:pt x="3774" y="665"/>
                </a:lnTo>
                <a:lnTo>
                  <a:pt x="3598" y="592"/>
                </a:lnTo>
                <a:lnTo>
                  <a:pt x="4140" y="627"/>
                </a:lnTo>
                <a:lnTo>
                  <a:pt x="3774" y="666"/>
                </a:lnTo>
                <a:close/>
                <a:moveTo>
                  <a:pt x="3769" y="667"/>
                </a:moveTo>
                <a:lnTo>
                  <a:pt x="3769" y="667"/>
                </a:lnTo>
                <a:lnTo>
                  <a:pt x="3769" y="667"/>
                </a:lnTo>
                <a:lnTo>
                  <a:pt x="3769" y="667"/>
                </a:lnTo>
                <a:close/>
                <a:moveTo>
                  <a:pt x="2522" y="384"/>
                </a:moveTo>
                <a:lnTo>
                  <a:pt x="2518" y="382"/>
                </a:lnTo>
                <a:lnTo>
                  <a:pt x="2523" y="382"/>
                </a:lnTo>
                <a:lnTo>
                  <a:pt x="2522" y="384"/>
                </a:lnTo>
                <a:close/>
                <a:moveTo>
                  <a:pt x="1628" y="845"/>
                </a:moveTo>
                <a:lnTo>
                  <a:pt x="863" y="824"/>
                </a:lnTo>
                <a:lnTo>
                  <a:pt x="1244" y="735"/>
                </a:lnTo>
                <a:lnTo>
                  <a:pt x="1244" y="736"/>
                </a:lnTo>
                <a:lnTo>
                  <a:pt x="1628" y="845"/>
                </a:lnTo>
                <a:close/>
                <a:moveTo>
                  <a:pt x="1247" y="734"/>
                </a:moveTo>
                <a:lnTo>
                  <a:pt x="1543" y="665"/>
                </a:lnTo>
                <a:lnTo>
                  <a:pt x="2238" y="861"/>
                </a:lnTo>
                <a:lnTo>
                  <a:pt x="1640" y="845"/>
                </a:lnTo>
                <a:lnTo>
                  <a:pt x="1247" y="734"/>
                </a:lnTo>
                <a:close/>
                <a:moveTo>
                  <a:pt x="1032" y="614"/>
                </a:moveTo>
                <a:lnTo>
                  <a:pt x="1024" y="614"/>
                </a:lnTo>
                <a:lnTo>
                  <a:pt x="1025" y="613"/>
                </a:lnTo>
                <a:lnTo>
                  <a:pt x="631" y="445"/>
                </a:lnTo>
                <a:lnTo>
                  <a:pt x="1246" y="563"/>
                </a:lnTo>
                <a:lnTo>
                  <a:pt x="1032" y="614"/>
                </a:lnTo>
                <a:close/>
                <a:moveTo>
                  <a:pt x="1035" y="617"/>
                </a:moveTo>
                <a:lnTo>
                  <a:pt x="1252" y="565"/>
                </a:lnTo>
                <a:lnTo>
                  <a:pt x="1252" y="564"/>
                </a:lnTo>
                <a:lnTo>
                  <a:pt x="1687" y="648"/>
                </a:lnTo>
                <a:lnTo>
                  <a:pt x="543" y="734"/>
                </a:lnTo>
                <a:lnTo>
                  <a:pt x="1032" y="617"/>
                </a:lnTo>
                <a:lnTo>
                  <a:pt x="1035" y="617"/>
                </a:lnTo>
                <a:lnTo>
                  <a:pt x="1035" y="617"/>
                </a:lnTo>
                <a:close/>
                <a:moveTo>
                  <a:pt x="1699" y="647"/>
                </a:moveTo>
                <a:lnTo>
                  <a:pt x="1691" y="647"/>
                </a:lnTo>
                <a:lnTo>
                  <a:pt x="1692" y="645"/>
                </a:lnTo>
                <a:lnTo>
                  <a:pt x="635" y="443"/>
                </a:lnTo>
                <a:lnTo>
                  <a:pt x="1008" y="356"/>
                </a:lnTo>
                <a:lnTo>
                  <a:pt x="1008" y="358"/>
                </a:lnTo>
                <a:lnTo>
                  <a:pt x="1699" y="647"/>
                </a:lnTo>
                <a:close/>
                <a:moveTo>
                  <a:pt x="1010" y="610"/>
                </a:moveTo>
                <a:lnTo>
                  <a:pt x="517" y="470"/>
                </a:lnTo>
                <a:lnTo>
                  <a:pt x="624" y="445"/>
                </a:lnTo>
                <a:lnTo>
                  <a:pt x="1010" y="610"/>
                </a:lnTo>
                <a:close/>
                <a:moveTo>
                  <a:pt x="511" y="472"/>
                </a:moveTo>
                <a:lnTo>
                  <a:pt x="1012" y="614"/>
                </a:lnTo>
                <a:lnTo>
                  <a:pt x="1013" y="611"/>
                </a:lnTo>
                <a:lnTo>
                  <a:pt x="1020" y="614"/>
                </a:lnTo>
                <a:lnTo>
                  <a:pt x="25" y="584"/>
                </a:lnTo>
                <a:lnTo>
                  <a:pt x="511" y="472"/>
                </a:lnTo>
                <a:close/>
                <a:moveTo>
                  <a:pt x="541" y="735"/>
                </a:moveTo>
                <a:lnTo>
                  <a:pt x="542" y="737"/>
                </a:lnTo>
                <a:lnTo>
                  <a:pt x="537" y="736"/>
                </a:lnTo>
                <a:lnTo>
                  <a:pt x="541" y="735"/>
                </a:lnTo>
                <a:close/>
                <a:moveTo>
                  <a:pt x="1645" y="849"/>
                </a:moveTo>
                <a:lnTo>
                  <a:pt x="1647" y="850"/>
                </a:lnTo>
                <a:lnTo>
                  <a:pt x="1648" y="848"/>
                </a:lnTo>
                <a:lnTo>
                  <a:pt x="2237" y="864"/>
                </a:lnTo>
                <a:lnTo>
                  <a:pt x="1275" y="939"/>
                </a:lnTo>
                <a:lnTo>
                  <a:pt x="1645" y="849"/>
                </a:lnTo>
                <a:close/>
                <a:moveTo>
                  <a:pt x="2243" y="864"/>
                </a:moveTo>
                <a:lnTo>
                  <a:pt x="2243" y="863"/>
                </a:lnTo>
                <a:lnTo>
                  <a:pt x="2246" y="864"/>
                </a:lnTo>
                <a:lnTo>
                  <a:pt x="2243" y="864"/>
                </a:lnTo>
                <a:close/>
                <a:moveTo>
                  <a:pt x="2437" y="801"/>
                </a:moveTo>
                <a:lnTo>
                  <a:pt x="2588" y="804"/>
                </a:lnTo>
                <a:lnTo>
                  <a:pt x="2588" y="804"/>
                </a:lnTo>
                <a:lnTo>
                  <a:pt x="2588" y="804"/>
                </a:lnTo>
                <a:lnTo>
                  <a:pt x="2871" y="810"/>
                </a:lnTo>
                <a:lnTo>
                  <a:pt x="2871" y="810"/>
                </a:lnTo>
                <a:lnTo>
                  <a:pt x="3272" y="897"/>
                </a:lnTo>
                <a:lnTo>
                  <a:pt x="2615" y="884"/>
                </a:lnTo>
                <a:lnTo>
                  <a:pt x="2437" y="801"/>
                </a:lnTo>
                <a:close/>
                <a:moveTo>
                  <a:pt x="3591" y="805"/>
                </a:moveTo>
                <a:lnTo>
                  <a:pt x="3591" y="805"/>
                </a:lnTo>
                <a:lnTo>
                  <a:pt x="3591" y="805"/>
                </a:lnTo>
                <a:lnTo>
                  <a:pt x="3375" y="856"/>
                </a:lnTo>
                <a:lnTo>
                  <a:pt x="3445" y="823"/>
                </a:lnTo>
                <a:lnTo>
                  <a:pt x="3448" y="823"/>
                </a:lnTo>
                <a:lnTo>
                  <a:pt x="3448" y="822"/>
                </a:lnTo>
                <a:lnTo>
                  <a:pt x="3772" y="669"/>
                </a:lnTo>
                <a:lnTo>
                  <a:pt x="4156" y="628"/>
                </a:lnTo>
                <a:lnTo>
                  <a:pt x="4156" y="628"/>
                </a:lnTo>
                <a:lnTo>
                  <a:pt x="4305" y="638"/>
                </a:lnTo>
                <a:lnTo>
                  <a:pt x="3591" y="805"/>
                </a:lnTo>
                <a:close/>
                <a:moveTo>
                  <a:pt x="3865" y="521"/>
                </a:moveTo>
                <a:lnTo>
                  <a:pt x="3439" y="320"/>
                </a:lnTo>
                <a:lnTo>
                  <a:pt x="4070" y="472"/>
                </a:lnTo>
                <a:lnTo>
                  <a:pt x="3865" y="521"/>
                </a:lnTo>
                <a:close/>
                <a:moveTo>
                  <a:pt x="3562" y="255"/>
                </a:moveTo>
                <a:lnTo>
                  <a:pt x="3180" y="248"/>
                </a:lnTo>
                <a:lnTo>
                  <a:pt x="3676" y="201"/>
                </a:lnTo>
                <a:lnTo>
                  <a:pt x="3562" y="255"/>
                </a:lnTo>
                <a:close/>
                <a:moveTo>
                  <a:pt x="3669" y="198"/>
                </a:moveTo>
                <a:lnTo>
                  <a:pt x="3153" y="247"/>
                </a:lnTo>
                <a:lnTo>
                  <a:pt x="3153" y="247"/>
                </a:lnTo>
                <a:lnTo>
                  <a:pt x="2896" y="242"/>
                </a:lnTo>
                <a:lnTo>
                  <a:pt x="3204" y="97"/>
                </a:lnTo>
                <a:lnTo>
                  <a:pt x="3204" y="97"/>
                </a:lnTo>
                <a:lnTo>
                  <a:pt x="3669" y="198"/>
                </a:lnTo>
                <a:close/>
                <a:moveTo>
                  <a:pt x="3556" y="257"/>
                </a:moveTo>
                <a:lnTo>
                  <a:pt x="3431" y="316"/>
                </a:lnTo>
                <a:lnTo>
                  <a:pt x="3430" y="316"/>
                </a:lnTo>
                <a:lnTo>
                  <a:pt x="3430" y="317"/>
                </a:lnTo>
                <a:lnTo>
                  <a:pt x="3350" y="355"/>
                </a:lnTo>
                <a:lnTo>
                  <a:pt x="2892" y="245"/>
                </a:lnTo>
                <a:lnTo>
                  <a:pt x="3556" y="257"/>
                </a:lnTo>
                <a:close/>
                <a:moveTo>
                  <a:pt x="3673" y="434"/>
                </a:moveTo>
                <a:lnTo>
                  <a:pt x="3206" y="426"/>
                </a:lnTo>
                <a:lnTo>
                  <a:pt x="3431" y="320"/>
                </a:lnTo>
                <a:lnTo>
                  <a:pt x="3673" y="434"/>
                </a:lnTo>
                <a:close/>
                <a:moveTo>
                  <a:pt x="2764" y="501"/>
                </a:moveTo>
                <a:lnTo>
                  <a:pt x="2131" y="357"/>
                </a:lnTo>
                <a:lnTo>
                  <a:pt x="2131" y="356"/>
                </a:lnTo>
                <a:lnTo>
                  <a:pt x="2346" y="305"/>
                </a:lnTo>
                <a:lnTo>
                  <a:pt x="2764" y="501"/>
                </a:lnTo>
                <a:close/>
                <a:moveTo>
                  <a:pt x="1900" y="480"/>
                </a:moveTo>
                <a:lnTo>
                  <a:pt x="2176" y="610"/>
                </a:lnTo>
                <a:lnTo>
                  <a:pt x="1982" y="625"/>
                </a:lnTo>
                <a:lnTo>
                  <a:pt x="1982" y="625"/>
                </a:lnTo>
                <a:lnTo>
                  <a:pt x="1426" y="468"/>
                </a:lnTo>
                <a:lnTo>
                  <a:pt x="1900" y="480"/>
                </a:lnTo>
                <a:close/>
                <a:moveTo>
                  <a:pt x="1974" y="626"/>
                </a:moveTo>
                <a:lnTo>
                  <a:pt x="1793" y="639"/>
                </a:lnTo>
                <a:lnTo>
                  <a:pt x="1790" y="638"/>
                </a:lnTo>
                <a:lnTo>
                  <a:pt x="1789" y="640"/>
                </a:lnTo>
                <a:lnTo>
                  <a:pt x="1704" y="646"/>
                </a:lnTo>
                <a:lnTo>
                  <a:pt x="1704" y="646"/>
                </a:lnTo>
                <a:lnTo>
                  <a:pt x="1011" y="356"/>
                </a:lnTo>
                <a:lnTo>
                  <a:pt x="1017" y="354"/>
                </a:lnTo>
                <a:lnTo>
                  <a:pt x="1017" y="355"/>
                </a:lnTo>
                <a:lnTo>
                  <a:pt x="1974" y="626"/>
                </a:lnTo>
                <a:close/>
                <a:moveTo>
                  <a:pt x="14" y="587"/>
                </a:moveTo>
                <a:lnTo>
                  <a:pt x="1021" y="617"/>
                </a:lnTo>
                <a:lnTo>
                  <a:pt x="531" y="734"/>
                </a:lnTo>
                <a:lnTo>
                  <a:pt x="13" y="587"/>
                </a:lnTo>
                <a:lnTo>
                  <a:pt x="14" y="587"/>
                </a:lnTo>
                <a:close/>
                <a:moveTo>
                  <a:pt x="2252" y="865"/>
                </a:moveTo>
                <a:lnTo>
                  <a:pt x="2251" y="866"/>
                </a:lnTo>
                <a:lnTo>
                  <a:pt x="2251" y="865"/>
                </a:lnTo>
                <a:lnTo>
                  <a:pt x="2252" y="865"/>
                </a:lnTo>
                <a:close/>
                <a:moveTo>
                  <a:pt x="3281" y="900"/>
                </a:moveTo>
                <a:lnTo>
                  <a:pt x="3283" y="900"/>
                </a:lnTo>
                <a:lnTo>
                  <a:pt x="3283" y="899"/>
                </a:lnTo>
                <a:lnTo>
                  <a:pt x="3283" y="899"/>
                </a:lnTo>
                <a:lnTo>
                  <a:pt x="3284" y="899"/>
                </a:lnTo>
                <a:lnTo>
                  <a:pt x="3284" y="899"/>
                </a:lnTo>
                <a:lnTo>
                  <a:pt x="3365" y="861"/>
                </a:lnTo>
                <a:lnTo>
                  <a:pt x="3365" y="861"/>
                </a:lnTo>
                <a:lnTo>
                  <a:pt x="3591" y="808"/>
                </a:lnTo>
                <a:lnTo>
                  <a:pt x="3759" y="892"/>
                </a:lnTo>
                <a:lnTo>
                  <a:pt x="3158" y="958"/>
                </a:lnTo>
                <a:lnTo>
                  <a:pt x="3281" y="900"/>
                </a:lnTo>
                <a:close/>
                <a:moveTo>
                  <a:pt x="3771" y="891"/>
                </a:moveTo>
                <a:lnTo>
                  <a:pt x="3771" y="891"/>
                </a:lnTo>
                <a:lnTo>
                  <a:pt x="3765" y="892"/>
                </a:lnTo>
                <a:lnTo>
                  <a:pt x="3596" y="807"/>
                </a:lnTo>
                <a:lnTo>
                  <a:pt x="4313" y="639"/>
                </a:lnTo>
                <a:lnTo>
                  <a:pt x="3771" y="891"/>
                </a:lnTo>
                <a:close/>
                <a:moveTo>
                  <a:pt x="3598" y="589"/>
                </a:moveTo>
                <a:lnTo>
                  <a:pt x="3865" y="524"/>
                </a:lnTo>
                <a:lnTo>
                  <a:pt x="3865" y="525"/>
                </a:lnTo>
                <a:lnTo>
                  <a:pt x="3866" y="524"/>
                </a:lnTo>
                <a:lnTo>
                  <a:pt x="4076" y="474"/>
                </a:lnTo>
                <a:lnTo>
                  <a:pt x="4076" y="473"/>
                </a:lnTo>
                <a:lnTo>
                  <a:pt x="4077" y="474"/>
                </a:lnTo>
                <a:lnTo>
                  <a:pt x="4311" y="635"/>
                </a:lnTo>
                <a:lnTo>
                  <a:pt x="3598" y="589"/>
                </a:lnTo>
                <a:close/>
                <a:moveTo>
                  <a:pt x="3438" y="317"/>
                </a:moveTo>
                <a:lnTo>
                  <a:pt x="3563" y="258"/>
                </a:lnTo>
                <a:lnTo>
                  <a:pt x="3565" y="258"/>
                </a:lnTo>
                <a:lnTo>
                  <a:pt x="3565" y="257"/>
                </a:lnTo>
                <a:lnTo>
                  <a:pt x="3683" y="201"/>
                </a:lnTo>
                <a:lnTo>
                  <a:pt x="4070" y="469"/>
                </a:lnTo>
                <a:lnTo>
                  <a:pt x="3438" y="317"/>
                </a:lnTo>
                <a:close/>
                <a:moveTo>
                  <a:pt x="3209" y="95"/>
                </a:moveTo>
                <a:lnTo>
                  <a:pt x="3399" y="4"/>
                </a:lnTo>
                <a:lnTo>
                  <a:pt x="3678" y="197"/>
                </a:lnTo>
                <a:lnTo>
                  <a:pt x="3209" y="95"/>
                </a:lnTo>
                <a:close/>
                <a:moveTo>
                  <a:pt x="2886" y="244"/>
                </a:moveTo>
                <a:lnTo>
                  <a:pt x="2635" y="184"/>
                </a:lnTo>
                <a:lnTo>
                  <a:pt x="3389" y="5"/>
                </a:lnTo>
                <a:lnTo>
                  <a:pt x="2886" y="244"/>
                </a:lnTo>
                <a:close/>
                <a:moveTo>
                  <a:pt x="2798" y="358"/>
                </a:moveTo>
                <a:lnTo>
                  <a:pt x="2798" y="358"/>
                </a:lnTo>
                <a:lnTo>
                  <a:pt x="2136" y="194"/>
                </a:lnTo>
                <a:lnTo>
                  <a:pt x="2460" y="118"/>
                </a:lnTo>
                <a:lnTo>
                  <a:pt x="2996" y="343"/>
                </a:lnTo>
                <a:lnTo>
                  <a:pt x="2798" y="358"/>
                </a:lnTo>
                <a:close/>
                <a:moveTo>
                  <a:pt x="2789" y="359"/>
                </a:moveTo>
                <a:lnTo>
                  <a:pt x="2512" y="380"/>
                </a:lnTo>
                <a:lnTo>
                  <a:pt x="2125" y="197"/>
                </a:lnTo>
                <a:lnTo>
                  <a:pt x="2133" y="195"/>
                </a:lnTo>
                <a:lnTo>
                  <a:pt x="2132" y="197"/>
                </a:lnTo>
                <a:lnTo>
                  <a:pt x="2789" y="359"/>
                </a:lnTo>
                <a:close/>
                <a:moveTo>
                  <a:pt x="1895" y="477"/>
                </a:moveTo>
                <a:lnTo>
                  <a:pt x="1422" y="465"/>
                </a:lnTo>
                <a:lnTo>
                  <a:pt x="1422" y="466"/>
                </a:lnTo>
                <a:lnTo>
                  <a:pt x="1022" y="353"/>
                </a:lnTo>
                <a:lnTo>
                  <a:pt x="1204" y="311"/>
                </a:lnTo>
                <a:lnTo>
                  <a:pt x="1895" y="477"/>
                </a:lnTo>
                <a:close/>
                <a:moveTo>
                  <a:pt x="620" y="443"/>
                </a:moveTo>
                <a:lnTo>
                  <a:pt x="21" y="582"/>
                </a:lnTo>
                <a:lnTo>
                  <a:pt x="408" y="401"/>
                </a:lnTo>
                <a:lnTo>
                  <a:pt x="408" y="403"/>
                </a:lnTo>
                <a:lnTo>
                  <a:pt x="620" y="443"/>
                </a:lnTo>
                <a:close/>
                <a:moveTo>
                  <a:pt x="2258" y="867"/>
                </a:moveTo>
                <a:lnTo>
                  <a:pt x="2261" y="868"/>
                </a:lnTo>
                <a:lnTo>
                  <a:pt x="2262" y="866"/>
                </a:lnTo>
                <a:lnTo>
                  <a:pt x="2263" y="866"/>
                </a:lnTo>
                <a:lnTo>
                  <a:pt x="2582" y="1018"/>
                </a:lnTo>
                <a:lnTo>
                  <a:pt x="1847" y="963"/>
                </a:lnTo>
                <a:lnTo>
                  <a:pt x="2258" y="867"/>
                </a:lnTo>
                <a:close/>
                <a:moveTo>
                  <a:pt x="2960" y="1047"/>
                </a:moveTo>
                <a:lnTo>
                  <a:pt x="2960" y="1046"/>
                </a:lnTo>
                <a:lnTo>
                  <a:pt x="2959" y="1046"/>
                </a:lnTo>
                <a:lnTo>
                  <a:pt x="2622" y="888"/>
                </a:lnTo>
                <a:lnTo>
                  <a:pt x="3275" y="900"/>
                </a:lnTo>
                <a:lnTo>
                  <a:pt x="2961" y="1048"/>
                </a:lnTo>
                <a:lnTo>
                  <a:pt x="2960" y="1047"/>
                </a:lnTo>
                <a:close/>
                <a:moveTo>
                  <a:pt x="2886" y="247"/>
                </a:moveTo>
                <a:lnTo>
                  <a:pt x="2886" y="247"/>
                </a:lnTo>
                <a:lnTo>
                  <a:pt x="2886" y="247"/>
                </a:lnTo>
                <a:lnTo>
                  <a:pt x="3345" y="357"/>
                </a:lnTo>
                <a:lnTo>
                  <a:pt x="3201" y="425"/>
                </a:lnTo>
                <a:lnTo>
                  <a:pt x="3003" y="343"/>
                </a:lnTo>
                <a:lnTo>
                  <a:pt x="3003" y="342"/>
                </a:lnTo>
                <a:lnTo>
                  <a:pt x="3003" y="342"/>
                </a:lnTo>
                <a:lnTo>
                  <a:pt x="2629" y="185"/>
                </a:lnTo>
                <a:lnTo>
                  <a:pt x="2630" y="185"/>
                </a:lnTo>
                <a:lnTo>
                  <a:pt x="2630" y="186"/>
                </a:lnTo>
                <a:lnTo>
                  <a:pt x="2886" y="247"/>
                </a:lnTo>
                <a:close/>
                <a:moveTo>
                  <a:pt x="2120" y="198"/>
                </a:moveTo>
                <a:lnTo>
                  <a:pt x="2342" y="303"/>
                </a:lnTo>
                <a:lnTo>
                  <a:pt x="2127" y="354"/>
                </a:lnTo>
                <a:lnTo>
                  <a:pt x="1800" y="274"/>
                </a:lnTo>
                <a:lnTo>
                  <a:pt x="2120" y="198"/>
                </a:lnTo>
                <a:close/>
                <a:moveTo>
                  <a:pt x="1845" y="963"/>
                </a:moveTo>
                <a:lnTo>
                  <a:pt x="1845" y="964"/>
                </a:lnTo>
                <a:lnTo>
                  <a:pt x="1842" y="964"/>
                </a:lnTo>
                <a:lnTo>
                  <a:pt x="1845" y="963"/>
                </a:lnTo>
                <a:close/>
                <a:moveTo>
                  <a:pt x="1846" y="965"/>
                </a:moveTo>
                <a:lnTo>
                  <a:pt x="2589" y="1021"/>
                </a:lnTo>
                <a:lnTo>
                  <a:pt x="2590" y="1022"/>
                </a:lnTo>
                <a:lnTo>
                  <a:pt x="2591" y="1021"/>
                </a:lnTo>
                <a:lnTo>
                  <a:pt x="2945" y="1048"/>
                </a:lnTo>
                <a:lnTo>
                  <a:pt x="2438" y="1093"/>
                </a:lnTo>
                <a:lnTo>
                  <a:pt x="2438" y="1094"/>
                </a:lnTo>
                <a:lnTo>
                  <a:pt x="1855" y="966"/>
                </a:lnTo>
                <a:lnTo>
                  <a:pt x="1855" y="969"/>
                </a:lnTo>
                <a:lnTo>
                  <a:pt x="2722" y="1160"/>
                </a:lnTo>
                <a:lnTo>
                  <a:pt x="2492" y="1268"/>
                </a:lnTo>
                <a:lnTo>
                  <a:pt x="1846" y="965"/>
                </a:lnTo>
                <a:close/>
                <a:moveTo>
                  <a:pt x="2727" y="1158"/>
                </a:moveTo>
                <a:lnTo>
                  <a:pt x="2444" y="1095"/>
                </a:lnTo>
                <a:lnTo>
                  <a:pt x="2956" y="1050"/>
                </a:lnTo>
                <a:lnTo>
                  <a:pt x="2727" y="1158"/>
                </a:lnTo>
                <a:close/>
                <a:moveTo>
                  <a:pt x="3151" y="961"/>
                </a:moveTo>
                <a:lnTo>
                  <a:pt x="3151" y="962"/>
                </a:lnTo>
                <a:lnTo>
                  <a:pt x="3763" y="895"/>
                </a:lnTo>
                <a:lnTo>
                  <a:pt x="3196" y="1158"/>
                </a:lnTo>
                <a:lnTo>
                  <a:pt x="2964" y="1049"/>
                </a:lnTo>
                <a:lnTo>
                  <a:pt x="3151" y="96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429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78757" y="1005149"/>
            <a:ext cx="2118454" cy="29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8791575" y="6219825"/>
            <a:ext cx="3400425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848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bre logo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088027" y="2942011"/>
            <a:ext cx="4015946" cy="973978"/>
            <a:chOff x="968376" y="633413"/>
            <a:chExt cx="9772650" cy="2370138"/>
          </a:xfrm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auto">
            <a:xfrm>
              <a:off x="8613776" y="1333500"/>
              <a:ext cx="1984375" cy="1658938"/>
            </a:xfrm>
            <a:custGeom>
              <a:avLst/>
              <a:gdLst>
                <a:gd name="T0" fmla="*/ 509 w 555"/>
                <a:gd name="T1" fmla="*/ 310 h 463"/>
                <a:gd name="T2" fmla="*/ 240 w 555"/>
                <a:gd name="T3" fmla="*/ 463 h 463"/>
                <a:gd name="T4" fmla="*/ 30 w 555"/>
                <a:gd name="T5" fmla="*/ 229 h 463"/>
                <a:gd name="T6" fmla="*/ 324 w 555"/>
                <a:gd name="T7" fmla="*/ 0 h 463"/>
                <a:gd name="T8" fmla="*/ 529 w 555"/>
                <a:gd name="T9" fmla="*/ 240 h 463"/>
                <a:gd name="T10" fmla="*/ 523 w 555"/>
                <a:gd name="T11" fmla="*/ 270 h 463"/>
                <a:gd name="T12" fmla="*/ 220 w 555"/>
                <a:gd name="T13" fmla="*/ 270 h 463"/>
                <a:gd name="T14" fmla="*/ 215 w 555"/>
                <a:gd name="T15" fmla="*/ 303 h 463"/>
                <a:gd name="T16" fmla="*/ 262 w 555"/>
                <a:gd name="T17" fmla="*/ 355 h 463"/>
                <a:gd name="T18" fmla="*/ 325 w 555"/>
                <a:gd name="T19" fmla="*/ 310 h 463"/>
                <a:gd name="T20" fmla="*/ 509 w 555"/>
                <a:gd name="T21" fmla="*/ 310 h 463"/>
                <a:gd name="T22" fmla="*/ 353 w 555"/>
                <a:gd name="T23" fmla="*/ 178 h 463"/>
                <a:gd name="T24" fmla="*/ 355 w 555"/>
                <a:gd name="T25" fmla="*/ 167 h 463"/>
                <a:gd name="T26" fmla="*/ 310 w 555"/>
                <a:gd name="T27" fmla="*/ 108 h 463"/>
                <a:gd name="T28" fmla="*/ 240 w 555"/>
                <a:gd name="T29" fmla="*/ 178 h 463"/>
                <a:gd name="T30" fmla="*/ 353 w 555"/>
                <a:gd name="T31" fmla="*/ 178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5" h="463">
                  <a:moveTo>
                    <a:pt x="509" y="310"/>
                  </a:moveTo>
                  <a:cubicBezTo>
                    <a:pt x="477" y="402"/>
                    <a:pt x="387" y="463"/>
                    <a:pt x="240" y="463"/>
                  </a:cubicBezTo>
                  <a:cubicBezTo>
                    <a:pt x="118" y="463"/>
                    <a:pt x="0" y="391"/>
                    <a:pt x="30" y="229"/>
                  </a:cubicBezTo>
                  <a:cubicBezTo>
                    <a:pt x="54" y="92"/>
                    <a:pt x="180" y="0"/>
                    <a:pt x="324" y="0"/>
                  </a:cubicBezTo>
                  <a:cubicBezTo>
                    <a:pt x="485" y="0"/>
                    <a:pt x="555" y="111"/>
                    <a:pt x="529" y="240"/>
                  </a:cubicBezTo>
                  <a:cubicBezTo>
                    <a:pt x="523" y="270"/>
                    <a:pt x="523" y="270"/>
                    <a:pt x="523" y="270"/>
                  </a:cubicBezTo>
                  <a:cubicBezTo>
                    <a:pt x="220" y="270"/>
                    <a:pt x="220" y="270"/>
                    <a:pt x="220" y="270"/>
                  </a:cubicBezTo>
                  <a:cubicBezTo>
                    <a:pt x="219" y="273"/>
                    <a:pt x="215" y="287"/>
                    <a:pt x="215" y="303"/>
                  </a:cubicBezTo>
                  <a:cubicBezTo>
                    <a:pt x="215" y="341"/>
                    <a:pt x="236" y="355"/>
                    <a:pt x="262" y="355"/>
                  </a:cubicBezTo>
                  <a:cubicBezTo>
                    <a:pt x="289" y="355"/>
                    <a:pt x="312" y="340"/>
                    <a:pt x="325" y="310"/>
                  </a:cubicBezTo>
                  <a:lnTo>
                    <a:pt x="509" y="310"/>
                  </a:lnTo>
                  <a:close/>
                  <a:moveTo>
                    <a:pt x="353" y="178"/>
                  </a:moveTo>
                  <a:cubicBezTo>
                    <a:pt x="355" y="167"/>
                    <a:pt x="355" y="167"/>
                    <a:pt x="355" y="167"/>
                  </a:cubicBezTo>
                  <a:cubicBezTo>
                    <a:pt x="362" y="134"/>
                    <a:pt x="345" y="108"/>
                    <a:pt x="310" y="108"/>
                  </a:cubicBezTo>
                  <a:cubicBezTo>
                    <a:pt x="277" y="108"/>
                    <a:pt x="250" y="132"/>
                    <a:pt x="240" y="178"/>
                  </a:cubicBezTo>
                  <a:cubicBezTo>
                    <a:pt x="353" y="178"/>
                    <a:pt x="353" y="178"/>
                    <a:pt x="353" y="17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7212013" y="1362075"/>
              <a:ext cx="1584325" cy="1579563"/>
            </a:xfrm>
            <a:custGeom>
              <a:avLst/>
              <a:gdLst>
                <a:gd name="T0" fmla="*/ 393 w 443"/>
                <a:gd name="T1" fmla="*/ 0 h 441"/>
                <a:gd name="T2" fmla="*/ 285 w 443"/>
                <a:gd name="T3" fmla="*/ 61 h 441"/>
                <a:gd name="T4" fmla="*/ 281 w 443"/>
                <a:gd name="T5" fmla="*/ 61 h 441"/>
                <a:gd name="T6" fmla="*/ 287 w 443"/>
                <a:gd name="T7" fmla="*/ 5 h 441"/>
                <a:gd name="T8" fmla="*/ 93 w 443"/>
                <a:gd name="T9" fmla="*/ 5 h 441"/>
                <a:gd name="T10" fmla="*/ 81 w 443"/>
                <a:gd name="T11" fmla="*/ 62 h 441"/>
                <a:gd name="T12" fmla="*/ 188 w 443"/>
                <a:gd name="T13" fmla="*/ 51 h 441"/>
                <a:gd name="T14" fmla="*/ 186 w 443"/>
                <a:gd name="T15" fmla="*/ 62 h 441"/>
                <a:gd name="T16" fmla="*/ 77 w 443"/>
                <a:gd name="T17" fmla="*/ 79 h 441"/>
                <a:gd name="T18" fmla="*/ 0 w 443"/>
                <a:gd name="T19" fmla="*/ 441 h 441"/>
                <a:gd name="T20" fmla="*/ 210 w 443"/>
                <a:gd name="T21" fmla="*/ 441 h 441"/>
                <a:gd name="T22" fmla="*/ 245 w 443"/>
                <a:gd name="T23" fmla="*/ 276 h 441"/>
                <a:gd name="T24" fmla="*/ 355 w 443"/>
                <a:gd name="T25" fmla="*/ 157 h 441"/>
                <a:gd name="T26" fmla="*/ 408 w 443"/>
                <a:gd name="T27" fmla="*/ 175 h 441"/>
                <a:gd name="T28" fmla="*/ 443 w 443"/>
                <a:gd name="T29" fmla="*/ 13 h 441"/>
                <a:gd name="T30" fmla="*/ 393 w 443"/>
                <a:gd name="T31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3" h="441">
                  <a:moveTo>
                    <a:pt x="393" y="0"/>
                  </a:moveTo>
                  <a:cubicBezTo>
                    <a:pt x="347" y="0"/>
                    <a:pt x="310" y="27"/>
                    <a:pt x="285" y="61"/>
                  </a:cubicBezTo>
                  <a:cubicBezTo>
                    <a:pt x="281" y="61"/>
                    <a:pt x="281" y="61"/>
                    <a:pt x="281" y="61"/>
                  </a:cubicBezTo>
                  <a:cubicBezTo>
                    <a:pt x="287" y="5"/>
                    <a:pt x="287" y="5"/>
                    <a:pt x="287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188" y="51"/>
                    <a:pt x="188" y="51"/>
                    <a:pt x="188" y="51"/>
                  </a:cubicBezTo>
                  <a:cubicBezTo>
                    <a:pt x="186" y="62"/>
                    <a:pt x="186" y="62"/>
                    <a:pt x="186" y="6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210" y="441"/>
                    <a:pt x="210" y="441"/>
                    <a:pt x="210" y="441"/>
                  </a:cubicBezTo>
                  <a:cubicBezTo>
                    <a:pt x="210" y="441"/>
                    <a:pt x="232" y="337"/>
                    <a:pt x="245" y="276"/>
                  </a:cubicBezTo>
                  <a:cubicBezTo>
                    <a:pt x="266" y="179"/>
                    <a:pt x="319" y="157"/>
                    <a:pt x="355" y="157"/>
                  </a:cubicBezTo>
                  <a:cubicBezTo>
                    <a:pt x="385" y="157"/>
                    <a:pt x="404" y="171"/>
                    <a:pt x="408" y="175"/>
                  </a:cubicBezTo>
                  <a:cubicBezTo>
                    <a:pt x="443" y="13"/>
                    <a:pt x="443" y="13"/>
                    <a:pt x="443" y="13"/>
                  </a:cubicBezTo>
                  <a:cubicBezTo>
                    <a:pt x="439" y="11"/>
                    <a:pt x="422" y="0"/>
                    <a:pt x="39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968376" y="633413"/>
              <a:ext cx="2365375" cy="2370138"/>
            </a:xfrm>
            <a:custGeom>
              <a:avLst/>
              <a:gdLst>
                <a:gd name="T0" fmla="*/ 228 w 662"/>
                <a:gd name="T1" fmla="*/ 390 h 661"/>
                <a:gd name="T2" fmla="*/ 80 w 662"/>
                <a:gd name="T3" fmla="*/ 219 h 661"/>
                <a:gd name="T4" fmla="*/ 402 w 662"/>
                <a:gd name="T5" fmla="*/ 1 h 661"/>
                <a:gd name="T6" fmla="*/ 644 w 662"/>
                <a:gd name="T7" fmla="*/ 195 h 661"/>
                <a:gd name="T8" fmla="*/ 421 w 662"/>
                <a:gd name="T9" fmla="*/ 195 h 661"/>
                <a:gd name="T10" fmla="*/ 371 w 662"/>
                <a:gd name="T11" fmla="*/ 140 h 661"/>
                <a:gd name="T12" fmla="*/ 315 w 662"/>
                <a:gd name="T13" fmla="*/ 173 h 661"/>
                <a:gd name="T14" fmla="*/ 366 w 662"/>
                <a:gd name="T15" fmla="*/ 226 h 661"/>
                <a:gd name="T16" fmla="*/ 455 w 662"/>
                <a:gd name="T17" fmla="*/ 250 h 661"/>
                <a:gd name="T18" fmla="*/ 606 w 662"/>
                <a:gd name="T19" fmla="*/ 392 h 661"/>
                <a:gd name="T20" fmla="*/ 327 w 662"/>
                <a:gd name="T21" fmla="*/ 421 h 661"/>
                <a:gd name="T22" fmla="*/ 228 w 662"/>
                <a:gd name="T23" fmla="*/ 390 h 661"/>
                <a:gd name="T24" fmla="*/ 236 w 662"/>
                <a:gd name="T25" fmla="*/ 539 h 661"/>
                <a:gd name="T26" fmla="*/ 255 w 662"/>
                <a:gd name="T27" fmla="*/ 451 h 661"/>
                <a:gd name="T28" fmla="*/ 16 w 662"/>
                <a:gd name="T29" fmla="*/ 451 h 661"/>
                <a:gd name="T30" fmla="*/ 269 w 662"/>
                <a:gd name="T31" fmla="*/ 661 h 661"/>
                <a:gd name="T32" fmla="*/ 601 w 662"/>
                <a:gd name="T33" fmla="*/ 480 h 661"/>
                <a:gd name="T34" fmla="*/ 236 w 662"/>
                <a:gd name="T35" fmla="*/ 539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2" h="661">
                  <a:moveTo>
                    <a:pt x="228" y="390"/>
                  </a:moveTo>
                  <a:cubicBezTo>
                    <a:pt x="144" y="363"/>
                    <a:pt x="80" y="313"/>
                    <a:pt x="80" y="219"/>
                  </a:cubicBezTo>
                  <a:cubicBezTo>
                    <a:pt x="80" y="80"/>
                    <a:pt x="218" y="1"/>
                    <a:pt x="402" y="1"/>
                  </a:cubicBezTo>
                  <a:cubicBezTo>
                    <a:pt x="558" y="0"/>
                    <a:pt x="662" y="66"/>
                    <a:pt x="644" y="195"/>
                  </a:cubicBezTo>
                  <a:cubicBezTo>
                    <a:pt x="421" y="195"/>
                    <a:pt x="421" y="195"/>
                    <a:pt x="421" y="195"/>
                  </a:cubicBezTo>
                  <a:cubicBezTo>
                    <a:pt x="429" y="160"/>
                    <a:pt x="409" y="140"/>
                    <a:pt x="371" y="140"/>
                  </a:cubicBezTo>
                  <a:cubicBezTo>
                    <a:pt x="341" y="140"/>
                    <a:pt x="318" y="155"/>
                    <a:pt x="315" y="173"/>
                  </a:cubicBezTo>
                  <a:cubicBezTo>
                    <a:pt x="309" y="199"/>
                    <a:pt x="326" y="215"/>
                    <a:pt x="366" y="226"/>
                  </a:cubicBezTo>
                  <a:cubicBezTo>
                    <a:pt x="399" y="235"/>
                    <a:pt x="422" y="241"/>
                    <a:pt x="455" y="250"/>
                  </a:cubicBezTo>
                  <a:cubicBezTo>
                    <a:pt x="549" y="277"/>
                    <a:pt x="594" y="334"/>
                    <a:pt x="606" y="392"/>
                  </a:cubicBezTo>
                  <a:cubicBezTo>
                    <a:pt x="327" y="421"/>
                    <a:pt x="327" y="421"/>
                    <a:pt x="327" y="421"/>
                  </a:cubicBezTo>
                  <a:lnTo>
                    <a:pt x="228" y="390"/>
                  </a:lnTo>
                  <a:close/>
                  <a:moveTo>
                    <a:pt x="236" y="539"/>
                  </a:moveTo>
                  <a:cubicBezTo>
                    <a:pt x="255" y="451"/>
                    <a:pt x="255" y="451"/>
                    <a:pt x="255" y="451"/>
                  </a:cubicBezTo>
                  <a:cubicBezTo>
                    <a:pt x="16" y="451"/>
                    <a:pt x="16" y="451"/>
                    <a:pt x="16" y="451"/>
                  </a:cubicBezTo>
                  <a:cubicBezTo>
                    <a:pt x="0" y="601"/>
                    <a:pt x="117" y="661"/>
                    <a:pt x="269" y="661"/>
                  </a:cubicBezTo>
                  <a:cubicBezTo>
                    <a:pt x="414" y="661"/>
                    <a:pt x="567" y="613"/>
                    <a:pt x="601" y="480"/>
                  </a:cubicBezTo>
                  <a:cubicBezTo>
                    <a:pt x="236" y="539"/>
                    <a:pt x="236" y="539"/>
                    <a:pt x="236" y="53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5167313" y="695325"/>
              <a:ext cx="2058988" cy="2297113"/>
            </a:xfrm>
            <a:custGeom>
              <a:avLst/>
              <a:gdLst>
                <a:gd name="T0" fmla="*/ 299 w 576"/>
                <a:gd name="T1" fmla="*/ 223 h 641"/>
                <a:gd name="T2" fmla="*/ 419 w 576"/>
                <a:gd name="T3" fmla="*/ 178 h 641"/>
                <a:gd name="T4" fmla="*/ 556 w 576"/>
                <a:gd name="T5" fmla="*/ 258 h 641"/>
                <a:gd name="T6" fmla="*/ 68 w 576"/>
                <a:gd name="T7" fmla="*/ 309 h 641"/>
                <a:gd name="T8" fmla="*/ 134 w 576"/>
                <a:gd name="T9" fmla="*/ 0 h 641"/>
                <a:gd name="T10" fmla="*/ 344 w 576"/>
                <a:gd name="T11" fmla="*/ 0 h 641"/>
                <a:gd name="T12" fmla="*/ 296 w 576"/>
                <a:gd name="T13" fmla="*/ 223 h 641"/>
                <a:gd name="T14" fmla="*/ 299 w 576"/>
                <a:gd name="T15" fmla="*/ 223 h 641"/>
                <a:gd name="T16" fmla="*/ 288 w 576"/>
                <a:gd name="T17" fmla="*/ 324 h 641"/>
                <a:gd name="T18" fmla="*/ 255 w 576"/>
                <a:gd name="T19" fmla="*/ 408 h 641"/>
                <a:gd name="T20" fmla="*/ 282 w 576"/>
                <a:gd name="T21" fmla="*/ 517 h 641"/>
                <a:gd name="T22" fmla="*/ 359 w 576"/>
                <a:gd name="T23" fmla="*/ 410 h 641"/>
                <a:gd name="T24" fmla="*/ 353 w 576"/>
                <a:gd name="T25" fmla="*/ 313 h 641"/>
                <a:gd name="T26" fmla="*/ 564 w 576"/>
                <a:gd name="T27" fmla="*/ 279 h 641"/>
                <a:gd name="T28" fmla="*/ 566 w 576"/>
                <a:gd name="T29" fmla="*/ 404 h 641"/>
                <a:gd name="T30" fmla="*/ 335 w 576"/>
                <a:gd name="T31" fmla="*/ 641 h 641"/>
                <a:gd name="T32" fmla="*/ 213 w 576"/>
                <a:gd name="T33" fmla="*/ 577 h 641"/>
                <a:gd name="T34" fmla="*/ 208 w 576"/>
                <a:gd name="T35" fmla="*/ 577 h 641"/>
                <a:gd name="T36" fmla="*/ 191 w 576"/>
                <a:gd name="T37" fmla="*/ 627 h 641"/>
                <a:gd name="T38" fmla="*/ 0 w 576"/>
                <a:gd name="T39" fmla="*/ 627 h 641"/>
                <a:gd name="T40" fmla="*/ 57 w 576"/>
                <a:gd name="T41" fmla="*/ 361 h 641"/>
                <a:gd name="T42" fmla="*/ 288 w 576"/>
                <a:gd name="T43" fmla="*/ 324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6" h="641">
                  <a:moveTo>
                    <a:pt x="299" y="223"/>
                  </a:moveTo>
                  <a:cubicBezTo>
                    <a:pt x="316" y="210"/>
                    <a:pt x="357" y="178"/>
                    <a:pt x="419" y="178"/>
                  </a:cubicBezTo>
                  <a:cubicBezTo>
                    <a:pt x="483" y="178"/>
                    <a:pt x="532" y="206"/>
                    <a:pt x="556" y="258"/>
                  </a:cubicBezTo>
                  <a:cubicBezTo>
                    <a:pt x="68" y="309"/>
                    <a:pt x="68" y="309"/>
                    <a:pt x="68" y="309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296" y="223"/>
                    <a:pt x="296" y="223"/>
                    <a:pt x="296" y="223"/>
                  </a:cubicBezTo>
                  <a:lnTo>
                    <a:pt x="299" y="223"/>
                  </a:lnTo>
                  <a:close/>
                  <a:moveTo>
                    <a:pt x="288" y="324"/>
                  </a:moveTo>
                  <a:cubicBezTo>
                    <a:pt x="274" y="342"/>
                    <a:pt x="263" y="368"/>
                    <a:pt x="255" y="408"/>
                  </a:cubicBezTo>
                  <a:cubicBezTo>
                    <a:pt x="236" y="495"/>
                    <a:pt x="256" y="517"/>
                    <a:pt x="282" y="517"/>
                  </a:cubicBezTo>
                  <a:cubicBezTo>
                    <a:pt x="316" y="517"/>
                    <a:pt x="345" y="485"/>
                    <a:pt x="359" y="410"/>
                  </a:cubicBezTo>
                  <a:cubicBezTo>
                    <a:pt x="368" y="362"/>
                    <a:pt x="366" y="327"/>
                    <a:pt x="353" y="313"/>
                  </a:cubicBezTo>
                  <a:cubicBezTo>
                    <a:pt x="564" y="279"/>
                    <a:pt x="564" y="279"/>
                    <a:pt x="564" y="279"/>
                  </a:cubicBezTo>
                  <a:cubicBezTo>
                    <a:pt x="574" y="312"/>
                    <a:pt x="576" y="355"/>
                    <a:pt x="566" y="404"/>
                  </a:cubicBezTo>
                  <a:cubicBezTo>
                    <a:pt x="535" y="559"/>
                    <a:pt x="441" y="641"/>
                    <a:pt x="335" y="641"/>
                  </a:cubicBezTo>
                  <a:cubicBezTo>
                    <a:pt x="287" y="641"/>
                    <a:pt x="234" y="628"/>
                    <a:pt x="213" y="577"/>
                  </a:cubicBezTo>
                  <a:cubicBezTo>
                    <a:pt x="208" y="577"/>
                    <a:pt x="208" y="577"/>
                    <a:pt x="208" y="577"/>
                  </a:cubicBezTo>
                  <a:cubicBezTo>
                    <a:pt x="191" y="627"/>
                    <a:pt x="191" y="627"/>
                    <a:pt x="191" y="627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7" y="361"/>
                    <a:pt x="57" y="361"/>
                    <a:pt x="57" y="361"/>
                  </a:cubicBezTo>
                  <a:cubicBezTo>
                    <a:pt x="288" y="324"/>
                    <a:pt x="288" y="324"/>
                    <a:pt x="288" y="3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230563" y="1314450"/>
              <a:ext cx="1893888" cy="1677988"/>
            </a:xfrm>
            <a:custGeom>
              <a:avLst/>
              <a:gdLst>
                <a:gd name="T0" fmla="*/ 304 w 530"/>
                <a:gd name="T1" fmla="*/ 301 h 468"/>
                <a:gd name="T2" fmla="*/ 243 w 530"/>
                <a:gd name="T3" fmla="*/ 360 h 468"/>
                <a:gd name="T4" fmla="*/ 206 w 530"/>
                <a:gd name="T5" fmla="*/ 309 h 468"/>
                <a:gd name="T6" fmla="*/ 277 w 530"/>
                <a:gd name="T7" fmla="*/ 264 h 468"/>
                <a:gd name="T8" fmla="*/ 311 w 530"/>
                <a:gd name="T9" fmla="*/ 264 h 468"/>
                <a:gd name="T10" fmla="*/ 304 w 530"/>
                <a:gd name="T11" fmla="*/ 301 h 468"/>
                <a:gd name="T12" fmla="*/ 250 w 530"/>
                <a:gd name="T13" fmla="*/ 151 h 468"/>
                <a:gd name="T14" fmla="*/ 303 w 530"/>
                <a:gd name="T15" fmla="*/ 103 h 468"/>
                <a:gd name="T16" fmla="*/ 336 w 530"/>
                <a:gd name="T17" fmla="*/ 148 h 468"/>
                <a:gd name="T18" fmla="*/ 332 w 530"/>
                <a:gd name="T19" fmla="*/ 165 h 468"/>
                <a:gd name="T20" fmla="*/ 529 w 530"/>
                <a:gd name="T21" fmla="*/ 144 h 468"/>
                <a:gd name="T22" fmla="*/ 311 w 530"/>
                <a:gd name="T23" fmla="*/ 0 h 468"/>
                <a:gd name="T24" fmla="*/ 56 w 530"/>
                <a:gd name="T25" fmla="*/ 153 h 468"/>
                <a:gd name="T26" fmla="*/ 53 w 530"/>
                <a:gd name="T27" fmla="*/ 163 h 468"/>
                <a:gd name="T28" fmla="*/ 248 w 530"/>
                <a:gd name="T29" fmla="*/ 163 h 468"/>
                <a:gd name="T30" fmla="*/ 250 w 530"/>
                <a:gd name="T31" fmla="*/ 151 h 468"/>
                <a:gd name="T32" fmla="*/ 8 w 530"/>
                <a:gd name="T33" fmla="*/ 284 h 468"/>
                <a:gd name="T34" fmla="*/ 0 w 530"/>
                <a:gd name="T35" fmla="*/ 340 h 468"/>
                <a:gd name="T36" fmla="*/ 137 w 530"/>
                <a:gd name="T37" fmla="*/ 468 h 468"/>
                <a:gd name="T38" fmla="*/ 281 w 530"/>
                <a:gd name="T39" fmla="*/ 413 h 468"/>
                <a:gd name="T40" fmla="*/ 283 w 530"/>
                <a:gd name="T41" fmla="*/ 413 h 468"/>
                <a:gd name="T42" fmla="*/ 279 w 530"/>
                <a:gd name="T43" fmla="*/ 454 h 468"/>
                <a:gd name="T44" fmla="*/ 477 w 530"/>
                <a:gd name="T45" fmla="*/ 454 h 468"/>
                <a:gd name="T46" fmla="*/ 525 w 530"/>
                <a:gd name="T47" fmla="*/ 228 h 468"/>
                <a:gd name="T48" fmla="*/ 530 w 530"/>
                <a:gd name="T49" fmla="*/ 199 h 468"/>
                <a:gd name="T50" fmla="*/ 8 w 530"/>
                <a:gd name="T51" fmla="*/ 284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0" h="468">
                  <a:moveTo>
                    <a:pt x="304" y="301"/>
                  </a:moveTo>
                  <a:cubicBezTo>
                    <a:pt x="297" y="334"/>
                    <a:pt x="275" y="360"/>
                    <a:pt x="243" y="360"/>
                  </a:cubicBezTo>
                  <a:cubicBezTo>
                    <a:pt x="214" y="360"/>
                    <a:pt x="200" y="336"/>
                    <a:pt x="206" y="309"/>
                  </a:cubicBezTo>
                  <a:cubicBezTo>
                    <a:pt x="211" y="287"/>
                    <a:pt x="234" y="264"/>
                    <a:pt x="277" y="264"/>
                  </a:cubicBezTo>
                  <a:cubicBezTo>
                    <a:pt x="311" y="264"/>
                    <a:pt x="311" y="264"/>
                    <a:pt x="311" y="264"/>
                  </a:cubicBezTo>
                  <a:lnTo>
                    <a:pt x="304" y="301"/>
                  </a:lnTo>
                  <a:close/>
                  <a:moveTo>
                    <a:pt x="250" y="151"/>
                  </a:moveTo>
                  <a:cubicBezTo>
                    <a:pt x="256" y="124"/>
                    <a:pt x="277" y="103"/>
                    <a:pt x="303" y="103"/>
                  </a:cubicBezTo>
                  <a:cubicBezTo>
                    <a:pt x="330" y="103"/>
                    <a:pt x="341" y="125"/>
                    <a:pt x="336" y="148"/>
                  </a:cubicBezTo>
                  <a:cubicBezTo>
                    <a:pt x="332" y="165"/>
                    <a:pt x="332" y="165"/>
                    <a:pt x="332" y="165"/>
                  </a:cubicBezTo>
                  <a:cubicBezTo>
                    <a:pt x="529" y="144"/>
                    <a:pt x="529" y="144"/>
                    <a:pt x="529" y="144"/>
                  </a:cubicBezTo>
                  <a:cubicBezTo>
                    <a:pt x="514" y="44"/>
                    <a:pt x="420" y="0"/>
                    <a:pt x="311" y="0"/>
                  </a:cubicBezTo>
                  <a:cubicBezTo>
                    <a:pt x="149" y="0"/>
                    <a:pt x="71" y="81"/>
                    <a:pt x="56" y="153"/>
                  </a:cubicBezTo>
                  <a:cubicBezTo>
                    <a:pt x="53" y="163"/>
                    <a:pt x="53" y="163"/>
                    <a:pt x="53" y="163"/>
                  </a:cubicBezTo>
                  <a:cubicBezTo>
                    <a:pt x="248" y="163"/>
                    <a:pt x="248" y="163"/>
                    <a:pt x="248" y="163"/>
                  </a:cubicBezTo>
                  <a:lnTo>
                    <a:pt x="250" y="151"/>
                  </a:lnTo>
                  <a:close/>
                  <a:moveTo>
                    <a:pt x="8" y="284"/>
                  </a:moveTo>
                  <a:cubicBezTo>
                    <a:pt x="2" y="301"/>
                    <a:pt x="0" y="319"/>
                    <a:pt x="0" y="340"/>
                  </a:cubicBezTo>
                  <a:cubicBezTo>
                    <a:pt x="0" y="408"/>
                    <a:pt x="51" y="468"/>
                    <a:pt x="137" y="468"/>
                  </a:cubicBezTo>
                  <a:cubicBezTo>
                    <a:pt x="215" y="468"/>
                    <a:pt x="260" y="435"/>
                    <a:pt x="281" y="413"/>
                  </a:cubicBezTo>
                  <a:cubicBezTo>
                    <a:pt x="283" y="413"/>
                    <a:pt x="283" y="413"/>
                    <a:pt x="283" y="413"/>
                  </a:cubicBezTo>
                  <a:cubicBezTo>
                    <a:pt x="279" y="454"/>
                    <a:pt x="279" y="454"/>
                    <a:pt x="279" y="454"/>
                  </a:cubicBezTo>
                  <a:cubicBezTo>
                    <a:pt x="477" y="454"/>
                    <a:pt x="477" y="454"/>
                    <a:pt x="477" y="454"/>
                  </a:cubicBezTo>
                  <a:cubicBezTo>
                    <a:pt x="525" y="228"/>
                    <a:pt x="525" y="228"/>
                    <a:pt x="525" y="228"/>
                  </a:cubicBezTo>
                  <a:cubicBezTo>
                    <a:pt x="527" y="218"/>
                    <a:pt x="529" y="208"/>
                    <a:pt x="530" y="199"/>
                  </a:cubicBezTo>
                  <a:cubicBezTo>
                    <a:pt x="8" y="284"/>
                    <a:pt x="8" y="284"/>
                    <a:pt x="8" y="2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 noEditPoints="1"/>
            </p:cNvSpPr>
            <p:nvPr userDrawn="1"/>
          </p:nvSpPr>
          <p:spPr bwMode="auto">
            <a:xfrm>
              <a:off x="10429876" y="2659063"/>
              <a:ext cx="311150" cy="311150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3 w 87"/>
                <a:gd name="T5" fmla="*/ 87 h 87"/>
                <a:gd name="T6" fmla="*/ 0 w 87"/>
                <a:gd name="T7" fmla="*/ 44 h 87"/>
                <a:gd name="T8" fmla="*/ 43 w 87"/>
                <a:gd name="T9" fmla="*/ 0 h 87"/>
                <a:gd name="T10" fmla="*/ 44 w 87"/>
                <a:gd name="T11" fmla="*/ 0 h 87"/>
                <a:gd name="T12" fmla="*/ 43 w 87"/>
                <a:gd name="T13" fmla="*/ 7 h 87"/>
                <a:gd name="T14" fmla="*/ 9 w 87"/>
                <a:gd name="T15" fmla="*/ 44 h 87"/>
                <a:gd name="T16" fmla="*/ 44 w 87"/>
                <a:gd name="T17" fmla="*/ 81 h 87"/>
                <a:gd name="T18" fmla="*/ 79 w 87"/>
                <a:gd name="T19" fmla="*/ 44 h 87"/>
                <a:gd name="T20" fmla="*/ 44 w 87"/>
                <a:gd name="T21" fmla="*/ 7 h 87"/>
                <a:gd name="T22" fmla="*/ 43 w 87"/>
                <a:gd name="T23" fmla="*/ 7 h 87"/>
                <a:gd name="T24" fmla="*/ 35 w 87"/>
                <a:gd name="T25" fmla="*/ 69 h 87"/>
                <a:gd name="T26" fmla="*/ 28 w 87"/>
                <a:gd name="T27" fmla="*/ 69 h 87"/>
                <a:gd name="T28" fmla="*/ 28 w 87"/>
                <a:gd name="T29" fmla="*/ 20 h 87"/>
                <a:gd name="T30" fmla="*/ 41 w 87"/>
                <a:gd name="T31" fmla="*/ 19 h 87"/>
                <a:gd name="T32" fmla="*/ 57 w 87"/>
                <a:gd name="T33" fmla="*/ 23 h 87"/>
                <a:gd name="T34" fmla="*/ 61 w 87"/>
                <a:gd name="T35" fmla="*/ 33 h 87"/>
                <a:gd name="T36" fmla="*/ 51 w 87"/>
                <a:gd name="T37" fmla="*/ 45 h 87"/>
                <a:gd name="T38" fmla="*/ 51 w 87"/>
                <a:gd name="T39" fmla="*/ 45 h 87"/>
                <a:gd name="T40" fmla="*/ 60 w 87"/>
                <a:gd name="T41" fmla="*/ 57 h 87"/>
                <a:gd name="T42" fmla="*/ 63 w 87"/>
                <a:gd name="T43" fmla="*/ 69 h 87"/>
                <a:gd name="T44" fmla="*/ 55 w 87"/>
                <a:gd name="T45" fmla="*/ 69 h 87"/>
                <a:gd name="T46" fmla="*/ 51 w 87"/>
                <a:gd name="T47" fmla="*/ 57 h 87"/>
                <a:gd name="T48" fmla="*/ 41 w 87"/>
                <a:gd name="T49" fmla="*/ 48 h 87"/>
                <a:gd name="T50" fmla="*/ 35 w 87"/>
                <a:gd name="T51" fmla="*/ 48 h 87"/>
                <a:gd name="T52" fmla="*/ 35 w 87"/>
                <a:gd name="T53" fmla="*/ 69 h 87"/>
                <a:gd name="T54" fmla="*/ 35 w 87"/>
                <a:gd name="T55" fmla="*/ 42 h 87"/>
                <a:gd name="T56" fmla="*/ 41 w 87"/>
                <a:gd name="T57" fmla="*/ 42 h 87"/>
                <a:gd name="T58" fmla="*/ 53 w 87"/>
                <a:gd name="T59" fmla="*/ 34 h 87"/>
                <a:gd name="T60" fmla="*/ 41 w 87"/>
                <a:gd name="T61" fmla="*/ 25 h 87"/>
                <a:gd name="T62" fmla="*/ 35 w 87"/>
                <a:gd name="T63" fmla="*/ 26 h 87"/>
                <a:gd name="T64" fmla="*/ 35 w 87"/>
                <a:gd name="T65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68" y="0"/>
                    <a:pt x="87" y="19"/>
                    <a:pt x="87" y="44"/>
                  </a:cubicBezTo>
                  <a:cubicBezTo>
                    <a:pt x="87" y="68"/>
                    <a:pt x="68" y="87"/>
                    <a:pt x="43" y="87"/>
                  </a:cubicBezTo>
                  <a:cubicBezTo>
                    <a:pt x="20" y="87"/>
                    <a:pt x="0" y="68"/>
                    <a:pt x="0" y="44"/>
                  </a:cubicBezTo>
                  <a:cubicBezTo>
                    <a:pt x="0" y="19"/>
                    <a:pt x="20" y="0"/>
                    <a:pt x="43" y="0"/>
                  </a:cubicBezTo>
                  <a:lnTo>
                    <a:pt x="44" y="0"/>
                  </a:lnTo>
                  <a:close/>
                  <a:moveTo>
                    <a:pt x="43" y="7"/>
                  </a:moveTo>
                  <a:cubicBezTo>
                    <a:pt x="24" y="7"/>
                    <a:pt x="9" y="23"/>
                    <a:pt x="9" y="44"/>
                  </a:cubicBezTo>
                  <a:cubicBezTo>
                    <a:pt x="9" y="64"/>
                    <a:pt x="24" y="81"/>
                    <a:pt x="44" y="81"/>
                  </a:cubicBezTo>
                  <a:cubicBezTo>
                    <a:pt x="63" y="81"/>
                    <a:pt x="79" y="64"/>
                    <a:pt x="79" y="44"/>
                  </a:cubicBezTo>
                  <a:cubicBezTo>
                    <a:pt x="79" y="23"/>
                    <a:pt x="63" y="7"/>
                    <a:pt x="44" y="7"/>
                  </a:cubicBezTo>
                  <a:lnTo>
                    <a:pt x="43" y="7"/>
                  </a:lnTo>
                  <a:close/>
                  <a:moveTo>
                    <a:pt x="35" y="69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2" y="20"/>
                    <a:pt x="36" y="19"/>
                    <a:pt x="41" y="19"/>
                  </a:cubicBezTo>
                  <a:cubicBezTo>
                    <a:pt x="49" y="19"/>
                    <a:pt x="54" y="21"/>
                    <a:pt x="57" y="23"/>
                  </a:cubicBezTo>
                  <a:cubicBezTo>
                    <a:pt x="59" y="25"/>
                    <a:pt x="61" y="28"/>
                    <a:pt x="61" y="33"/>
                  </a:cubicBezTo>
                  <a:cubicBezTo>
                    <a:pt x="61" y="39"/>
                    <a:pt x="57" y="43"/>
                    <a:pt x="51" y="45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6" y="46"/>
                    <a:pt x="59" y="50"/>
                    <a:pt x="60" y="57"/>
                  </a:cubicBezTo>
                  <a:cubicBezTo>
                    <a:pt x="61" y="64"/>
                    <a:pt x="62" y="67"/>
                    <a:pt x="63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3" y="67"/>
                    <a:pt x="52" y="63"/>
                    <a:pt x="51" y="57"/>
                  </a:cubicBezTo>
                  <a:cubicBezTo>
                    <a:pt x="50" y="50"/>
                    <a:pt x="47" y="48"/>
                    <a:pt x="41" y="48"/>
                  </a:cubicBezTo>
                  <a:cubicBezTo>
                    <a:pt x="35" y="48"/>
                    <a:pt x="35" y="48"/>
                    <a:pt x="35" y="48"/>
                  </a:cubicBezTo>
                  <a:lnTo>
                    <a:pt x="35" y="69"/>
                  </a:lnTo>
                  <a:close/>
                  <a:moveTo>
                    <a:pt x="35" y="42"/>
                  </a:moveTo>
                  <a:cubicBezTo>
                    <a:pt x="41" y="42"/>
                    <a:pt x="41" y="42"/>
                    <a:pt x="41" y="42"/>
                  </a:cubicBezTo>
                  <a:cubicBezTo>
                    <a:pt x="47" y="42"/>
                    <a:pt x="53" y="40"/>
                    <a:pt x="53" y="34"/>
                  </a:cubicBezTo>
                  <a:cubicBezTo>
                    <a:pt x="53" y="29"/>
                    <a:pt x="50" y="25"/>
                    <a:pt x="41" y="25"/>
                  </a:cubicBezTo>
                  <a:cubicBezTo>
                    <a:pt x="38" y="25"/>
                    <a:pt x="37" y="25"/>
                    <a:pt x="35" y="26"/>
                  </a:cubicBezTo>
                  <a:lnTo>
                    <a:pt x="35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55827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bre logo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+mn-lt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4088027" y="2942011"/>
            <a:ext cx="4015946" cy="973978"/>
            <a:chOff x="968376" y="633413"/>
            <a:chExt cx="9772650" cy="2370138"/>
          </a:xfrm>
          <a:solidFill>
            <a:schemeClr val="accent1"/>
          </a:solidFill>
        </p:grpSpPr>
        <p:sp>
          <p:nvSpPr>
            <p:cNvPr id="17" name="Freeform 5"/>
            <p:cNvSpPr>
              <a:spLocks noEditPoints="1"/>
            </p:cNvSpPr>
            <p:nvPr userDrawn="1"/>
          </p:nvSpPr>
          <p:spPr bwMode="auto">
            <a:xfrm>
              <a:off x="8613776" y="1333500"/>
              <a:ext cx="1984375" cy="1658938"/>
            </a:xfrm>
            <a:custGeom>
              <a:avLst/>
              <a:gdLst>
                <a:gd name="T0" fmla="*/ 509 w 555"/>
                <a:gd name="T1" fmla="*/ 310 h 463"/>
                <a:gd name="T2" fmla="*/ 240 w 555"/>
                <a:gd name="T3" fmla="*/ 463 h 463"/>
                <a:gd name="T4" fmla="*/ 30 w 555"/>
                <a:gd name="T5" fmla="*/ 229 h 463"/>
                <a:gd name="T6" fmla="*/ 324 w 555"/>
                <a:gd name="T7" fmla="*/ 0 h 463"/>
                <a:gd name="T8" fmla="*/ 529 w 555"/>
                <a:gd name="T9" fmla="*/ 240 h 463"/>
                <a:gd name="T10" fmla="*/ 523 w 555"/>
                <a:gd name="T11" fmla="*/ 270 h 463"/>
                <a:gd name="T12" fmla="*/ 220 w 555"/>
                <a:gd name="T13" fmla="*/ 270 h 463"/>
                <a:gd name="T14" fmla="*/ 215 w 555"/>
                <a:gd name="T15" fmla="*/ 303 h 463"/>
                <a:gd name="T16" fmla="*/ 262 w 555"/>
                <a:gd name="T17" fmla="*/ 355 h 463"/>
                <a:gd name="T18" fmla="*/ 325 w 555"/>
                <a:gd name="T19" fmla="*/ 310 h 463"/>
                <a:gd name="T20" fmla="*/ 509 w 555"/>
                <a:gd name="T21" fmla="*/ 310 h 463"/>
                <a:gd name="T22" fmla="*/ 353 w 555"/>
                <a:gd name="T23" fmla="*/ 178 h 463"/>
                <a:gd name="T24" fmla="*/ 355 w 555"/>
                <a:gd name="T25" fmla="*/ 167 h 463"/>
                <a:gd name="T26" fmla="*/ 310 w 555"/>
                <a:gd name="T27" fmla="*/ 108 h 463"/>
                <a:gd name="T28" fmla="*/ 240 w 555"/>
                <a:gd name="T29" fmla="*/ 178 h 463"/>
                <a:gd name="T30" fmla="*/ 353 w 555"/>
                <a:gd name="T31" fmla="*/ 178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5" h="463">
                  <a:moveTo>
                    <a:pt x="509" y="310"/>
                  </a:moveTo>
                  <a:cubicBezTo>
                    <a:pt x="477" y="402"/>
                    <a:pt x="387" y="463"/>
                    <a:pt x="240" y="463"/>
                  </a:cubicBezTo>
                  <a:cubicBezTo>
                    <a:pt x="118" y="463"/>
                    <a:pt x="0" y="391"/>
                    <a:pt x="30" y="229"/>
                  </a:cubicBezTo>
                  <a:cubicBezTo>
                    <a:pt x="54" y="92"/>
                    <a:pt x="180" y="0"/>
                    <a:pt x="324" y="0"/>
                  </a:cubicBezTo>
                  <a:cubicBezTo>
                    <a:pt x="485" y="0"/>
                    <a:pt x="555" y="111"/>
                    <a:pt x="529" y="240"/>
                  </a:cubicBezTo>
                  <a:cubicBezTo>
                    <a:pt x="523" y="270"/>
                    <a:pt x="523" y="270"/>
                    <a:pt x="523" y="270"/>
                  </a:cubicBezTo>
                  <a:cubicBezTo>
                    <a:pt x="220" y="270"/>
                    <a:pt x="220" y="270"/>
                    <a:pt x="220" y="270"/>
                  </a:cubicBezTo>
                  <a:cubicBezTo>
                    <a:pt x="219" y="273"/>
                    <a:pt x="215" y="287"/>
                    <a:pt x="215" y="303"/>
                  </a:cubicBezTo>
                  <a:cubicBezTo>
                    <a:pt x="215" y="341"/>
                    <a:pt x="236" y="355"/>
                    <a:pt x="262" y="355"/>
                  </a:cubicBezTo>
                  <a:cubicBezTo>
                    <a:pt x="289" y="355"/>
                    <a:pt x="312" y="340"/>
                    <a:pt x="325" y="310"/>
                  </a:cubicBezTo>
                  <a:lnTo>
                    <a:pt x="509" y="310"/>
                  </a:lnTo>
                  <a:close/>
                  <a:moveTo>
                    <a:pt x="353" y="178"/>
                  </a:moveTo>
                  <a:cubicBezTo>
                    <a:pt x="355" y="167"/>
                    <a:pt x="355" y="167"/>
                    <a:pt x="355" y="167"/>
                  </a:cubicBezTo>
                  <a:cubicBezTo>
                    <a:pt x="362" y="134"/>
                    <a:pt x="345" y="108"/>
                    <a:pt x="310" y="108"/>
                  </a:cubicBezTo>
                  <a:cubicBezTo>
                    <a:pt x="277" y="108"/>
                    <a:pt x="250" y="132"/>
                    <a:pt x="240" y="178"/>
                  </a:cubicBezTo>
                  <a:cubicBezTo>
                    <a:pt x="353" y="178"/>
                    <a:pt x="353" y="178"/>
                    <a:pt x="353" y="17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7212013" y="1362075"/>
              <a:ext cx="1584325" cy="1579563"/>
            </a:xfrm>
            <a:custGeom>
              <a:avLst/>
              <a:gdLst>
                <a:gd name="T0" fmla="*/ 393 w 443"/>
                <a:gd name="T1" fmla="*/ 0 h 441"/>
                <a:gd name="T2" fmla="*/ 285 w 443"/>
                <a:gd name="T3" fmla="*/ 61 h 441"/>
                <a:gd name="T4" fmla="*/ 281 w 443"/>
                <a:gd name="T5" fmla="*/ 61 h 441"/>
                <a:gd name="T6" fmla="*/ 287 w 443"/>
                <a:gd name="T7" fmla="*/ 5 h 441"/>
                <a:gd name="T8" fmla="*/ 93 w 443"/>
                <a:gd name="T9" fmla="*/ 5 h 441"/>
                <a:gd name="T10" fmla="*/ 81 w 443"/>
                <a:gd name="T11" fmla="*/ 62 h 441"/>
                <a:gd name="T12" fmla="*/ 188 w 443"/>
                <a:gd name="T13" fmla="*/ 51 h 441"/>
                <a:gd name="T14" fmla="*/ 186 w 443"/>
                <a:gd name="T15" fmla="*/ 62 h 441"/>
                <a:gd name="T16" fmla="*/ 77 w 443"/>
                <a:gd name="T17" fmla="*/ 79 h 441"/>
                <a:gd name="T18" fmla="*/ 0 w 443"/>
                <a:gd name="T19" fmla="*/ 441 h 441"/>
                <a:gd name="T20" fmla="*/ 210 w 443"/>
                <a:gd name="T21" fmla="*/ 441 h 441"/>
                <a:gd name="T22" fmla="*/ 245 w 443"/>
                <a:gd name="T23" fmla="*/ 276 h 441"/>
                <a:gd name="T24" fmla="*/ 355 w 443"/>
                <a:gd name="T25" fmla="*/ 157 h 441"/>
                <a:gd name="T26" fmla="*/ 408 w 443"/>
                <a:gd name="T27" fmla="*/ 175 h 441"/>
                <a:gd name="T28" fmla="*/ 443 w 443"/>
                <a:gd name="T29" fmla="*/ 13 h 441"/>
                <a:gd name="T30" fmla="*/ 393 w 443"/>
                <a:gd name="T31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3" h="441">
                  <a:moveTo>
                    <a:pt x="393" y="0"/>
                  </a:moveTo>
                  <a:cubicBezTo>
                    <a:pt x="347" y="0"/>
                    <a:pt x="310" y="27"/>
                    <a:pt x="285" y="61"/>
                  </a:cubicBezTo>
                  <a:cubicBezTo>
                    <a:pt x="281" y="61"/>
                    <a:pt x="281" y="61"/>
                    <a:pt x="281" y="61"/>
                  </a:cubicBezTo>
                  <a:cubicBezTo>
                    <a:pt x="287" y="5"/>
                    <a:pt x="287" y="5"/>
                    <a:pt x="287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188" y="51"/>
                    <a:pt x="188" y="51"/>
                    <a:pt x="188" y="51"/>
                  </a:cubicBezTo>
                  <a:cubicBezTo>
                    <a:pt x="186" y="62"/>
                    <a:pt x="186" y="62"/>
                    <a:pt x="186" y="6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210" y="441"/>
                    <a:pt x="210" y="441"/>
                    <a:pt x="210" y="441"/>
                  </a:cubicBezTo>
                  <a:cubicBezTo>
                    <a:pt x="210" y="441"/>
                    <a:pt x="232" y="337"/>
                    <a:pt x="245" y="276"/>
                  </a:cubicBezTo>
                  <a:cubicBezTo>
                    <a:pt x="266" y="179"/>
                    <a:pt x="319" y="157"/>
                    <a:pt x="355" y="157"/>
                  </a:cubicBezTo>
                  <a:cubicBezTo>
                    <a:pt x="385" y="157"/>
                    <a:pt x="404" y="171"/>
                    <a:pt x="408" y="175"/>
                  </a:cubicBezTo>
                  <a:cubicBezTo>
                    <a:pt x="443" y="13"/>
                    <a:pt x="443" y="13"/>
                    <a:pt x="443" y="13"/>
                  </a:cubicBezTo>
                  <a:cubicBezTo>
                    <a:pt x="439" y="11"/>
                    <a:pt x="422" y="0"/>
                    <a:pt x="3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 noEditPoints="1"/>
            </p:cNvSpPr>
            <p:nvPr userDrawn="1"/>
          </p:nvSpPr>
          <p:spPr bwMode="auto">
            <a:xfrm>
              <a:off x="968376" y="633413"/>
              <a:ext cx="2365375" cy="2370138"/>
            </a:xfrm>
            <a:custGeom>
              <a:avLst/>
              <a:gdLst>
                <a:gd name="T0" fmla="*/ 228 w 662"/>
                <a:gd name="T1" fmla="*/ 390 h 661"/>
                <a:gd name="T2" fmla="*/ 80 w 662"/>
                <a:gd name="T3" fmla="*/ 219 h 661"/>
                <a:gd name="T4" fmla="*/ 402 w 662"/>
                <a:gd name="T5" fmla="*/ 1 h 661"/>
                <a:gd name="T6" fmla="*/ 644 w 662"/>
                <a:gd name="T7" fmla="*/ 195 h 661"/>
                <a:gd name="T8" fmla="*/ 421 w 662"/>
                <a:gd name="T9" fmla="*/ 195 h 661"/>
                <a:gd name="T10" fmla="*/ 371 w 662"/>
                <a:gd name="T11" fmla="*/ 140 h 661"/>
                <a:gd name="T12" fmla="*/ 315 w 662"/>
                <a:gd name="T13" fmla="*/ 173 h 661"/>
                <a:gd name="T14" fmla="*/ 366 w 662"/>
                <a:gd name="T15" fmla="*/ 226 h 661"/>
                <a:gd name="T16" fmla="*/ 455 w 662"/>
                <a:gd name="T17" fmla="*/ 250 h 661"/>
                <a:gd name="T18" fmla="*/ 606 w 662"/>
                <a:gd name="T19" fmla="*/ 392 h 661"/>
                <a:gd name="T20" fmla="*/ 327 w 662"/>
                <a:gd name="T21" fmla="*/ 421 h 661"/>
                <a:gd name="T22" fmla="*/ 228 w 662"/>
                <a:gd name="T23" fmla="*/ 390 h 661"/>
                <a:gd name="T24" fmla="*/ 236 w 662"/>
                <a:gd name="T25" fmla="*/ 539 h 661"/>
                <a:gd name="T26" fmla="*/ 255 w 662"/>
                <a:gd name="T27" fmla="*/ 451 h 661"/>
                <a:gd name="T28" fmla="*/ 16 w 662"/>
                <a:gd name="T29" fmla="*/ 451 h 661"/>
                <a:gd name="T30" fmla="*/ 269 w 662"/>
                <a:gd name="T31" fmla="*/ 661 h 661"/>
                <a:gd name="T32" fmla="*/ 601 w 662"/>
                <a:gd name="T33" fmla="*/ 480 h 661"/>
                <a:gd name="T34" fmla="*/ 236 w 662"/>
                <a:gd name="T35" fmla="*/ 539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2" h="661">
                  <a:moveTo>
                    <a:pt x="228" y="390"/>
                  </a:moveTo>
                  <a:cubicBezTo>
                    <a:pt x="144" y="363"/>
                    <a:pt x="80" y="313"/>
                    <a:pt x="80" y="219"/>
                  </a:cubicBezTo>
                  <a:cubicBezTo>
                    <a:pt x="80" y="80"/>
                    <a:pt x="218" y="1"/>
                    <a:pt x="402" y="1"/>
                  </a:cubicBezTo>
                  <a:cubicBezTo>
                    <a:pt x="558" y="0"/>
                    <a:pt x="662" y="66"/>
                    <a:pt x="644" y="195"/>
                  </a:cubicBezTo>
                  <a:cubicBezTo>
                    <a:pt x="421" y="195"/>
                    <a:pt x="421" y="195"/>
                    <a:pt x="421" y="195"/>
                  </a:cubicBezTo>
                  <a:cubicBezTo>
                    <a:pt x="429" y="160"/>
                    <a:pt x="409" y="140"/>
                    <a:pt x="371" y="140"/>
                  </a:cubicBezTo>
                  <a:cubicBezTo>
                    <a:pt x="341" y="140"/>
                    <a:pt x="318" y="155"/>
                    <a:pt x="315" y="173"/>
                  </a:cubicBezTo>
                  <a:cubicBezTo>
                    <a:pt x="309" y="199"/>
                    <a:pt x="326" y="215"/>
                    <a:pt x="366" y="226"/>
                  </a:cubicBezTo>
                  <a:cubicBezTo>
                    <a:pt x="399" y="235"/>
                    <a:pt x="422" y="241"/>
                    <a:pt x="455" y="250"/>
                  </a:cubicBezTo>
                  <a:cubicBezTo>
                    <a:pt x="549" y="277"/>
                    <a:pt x="594" y="334"/>
                    <a:pt x="606" y="392"/>
                  </a:cubicBezTo>
                  <a:cubicBezTo>
                    <a:pt x="327" y="421"/>
                    <a:pt x="327" y="421"/>
                    <a:pt x="327" y="421"/>
                  </a:cubicBezTo>
                  <a:lnTo>
                    <a:pt x="228" y="390"/>
                  </a:lnTo>
                  <a:close/>
                  <a:moveTo>
                    <a:pt x="236" y="539"/>
                  </a:moveTo>
                  <a:cubicBezTo>
                    <a:pt x="255" y="451"/>
                    <a:pt x="255" y="451"/>
                    <a:pt x="255" y="451"/>
                  </a:cubicBezTo>
                  <a:cubicBezTo>
                    <a:pt x="16" y="451"/>
                    <a:pt x="16" y="451"/>
                    <a:pt x="16" y="451"/>
                  </a:cubicBezTo>
                  <a:cubicBezTo>
                    <a:pt x="0" y="601"/>
                    <a:pt x="117" y="661"/>
                    <a:pt x="269" y="661"/>
                  </a:cubicBezTo>
                  <a:cubicBezTo>
                    <a:pt x="414" y="661"/>
                    <a:pt x="567" y="613"/>
                    <a:pt x="601" y="480"/>
                  </a:cubicBezTo>
                  <a:cubicBezTo>
                    <a:pt x="236" y="539"/>
                    <a:pt x="236" y="539"/>
                    <a:pt x="236" y="5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5167313" y="695325"/>
              <a:ext cx="2058988" cy="2297113"/>
            </a:xfrm>
            <a:custGeom>
              <a:avLst/>
              <a:gdLst>
                <a:gd name="T0" fmla="*/ 299 w 576"/>
                <a:gd name="T1" fmla="*/ 223 h 641"/>
                <a:gd name="T2" fmla="*/ 419 w 576"/>
                <a:gd name="T3" fmla="*/ 178 h 641"/>
                <a:gd name="T4" fmla="*/ 556 w 576"/>
                <a:gd name="T5" fmla="*/ 258 h 641"/>
                <a:gd name="T6" fmla="*/ 68 w 576"/>
                <a:gd name="T7" fmla="*/ 309 h 641"/>
                <a:gd name="T8" fmla="*/ 134 w 576"/>
                <a:gd name="T9" fmla="*/ 0 h 641"/>
                <a:gd name="T10" fmla="*/ 344 w 576"/>
                <a:gd name="T11" fmla="*/ 0 h 641"/>
                <a:gd name="T12" fmla="*/ 296 w 576"/>
                <a:gd name="T13" fmla="*/ 223 h 641"/>
                <a:gd name="T14" fmla="*/ 299 w 576"/>
                <a:gd name="T15" fmla="*/ 223 h 641"/>
                <a:gd name="T16" fmla="*/ 288 w 576"/>
                <a:gd name="T17" fmla="*/ 324 h 641"/>
                <a:gd name="T18" fmla="*/ 255 w 576"/>
                <a:gd name="T19" fmla="*/ 408 h 641"/>
                <a:gd name="T20" fmla="*/ 282 w 576"/>
                <a:gd name="T21" fmla="*/ 517 h 641"/>
                <a:gd name="T22" fmla="*/ 359 w 576"/>
                <a:gd name="T23" fmla="*/ 410 h 641"/>
                <a:gd name="T24" fmla="*/ 353 w 576"/>
                <a:gd name="T25" fmla="*/ 313 h 641"/>
                <a:gd name="T26" fmla="*/ 564 w 576"/>
                <a:gd name="T27" fmla="*/ 279 h 641"/>
                <a:gd name="T28" fmla="*/ 566 w 576"/>
                <a:gd name="T29" fmla="*/ 404 h 641"/>
                <a:gd name="T30" fmla="*/ 335 w 576"/>
                <a:gd name="T31" fmla="*/ 641 h 641"/>
                <a:gd name="T32" fmla="*/ 213 w 576"/>
                <a:gd name="T33" fmla="*/ 577 h 641"/>
                <a:gd name="T34" fmla="*/ 208 w 576"/>
                <a:gd name="T35" fmla="*/ 577 h 641"/>
                <a:gd name="T36" fmla="*/ 191 w 576"/>
                <a:gd name="T37" fmla="*/ 627 h 641"/>
                <a:gd name="T38" fmla="*/ 0 w 576"/>
                <a:gd name="T39" fmla="*/ 627 h 641"/>
                <a:gd name="T40" fmla="*/ 57 w 576"/>
                <a:gd name="T41" fmla="*/ 361 h 641"/>
                <a:gd name="T42" fmla="*/ 288 w 576"/>
                <a:gd name="T43" fmla="*/ 324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6" h="641">
                  <a:moveTo>
                    <a:pt x="299" y="223"/>
                  </a:moveTo>
                  <a:cubicBezTo>
                    <a:pt x="316" y="210"/>
                    <a:pt x="357" y="178"/>
                    <a:pt x="419" y="178"/>
                  </a:cubicBezTo>
                  <a:cubicBezTo>
                    <a:pt x="483" y="178"/>
                    <a:pt x="532" y="206"/>
                    <a:pt x="556" y="258"/>
                  </a:cubicBezTo>
                  <a:cubicBezTo>
                    <a:pt x="68" y="309"/>
                    <a:pt x="68" y="309"/>
                    <a:pt x="68" y="309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296" y="223"/>
                    <a:pt x="296" y="223"/>
                    <a:pt x="296" y="223"/>
                  </a:cubicBezTo>
                  <a:lnTo>
                    <a:pt x="299" y="223"/>
                  </a:lnTo>
                  <a:close/>
                  <a:moveTo>
                    <a:pt x="288" y="324"/>
                  </a:moveTo>
                  <a:cubicBezTo>
                    <a:pt x="274" y="342"/>
                    <a:pt x="263" y="368"/>
                    <a:pt x="255" y="408"/>
                  </a:cubicBezTo>
                  <a:cubicBezTo>
                    <a:pt x="236" y="495"/>
                    <a:pt x="256" y="517"/>
                    <a:pt x="282" y="517"/>
                  </a:cubicBezTo>
                  <a:cubicBezTo>
                    <a:pt x="316" y="517"/>
                    <a:pt x="345" y="485"/>
                    <a:pt x="359" y="410"/>
                  </a:cubicBezTo>
                  <a:cubicBezTo>
                    <a:pt x="368" y="362"/>
                    <a:pt x="366" y="327"/>
                    <a:pt x="353" y="313"/>
                  </a:cubicBezTo>
                  <a:cubicBezTo>
                    <a:pt x="564" y="279"/>
                    <a:pt x="564" y="279"/>
                    <a:pt x="564" y="279"/>
                  </a:cubicBezTo>
                  <a:cubicBezTo>
                    <a:pt x="574" y="312"/>
                    <a:pt x="576" y="355"/>
                    <a:pt x="566" y="404"/>
                  </a:cubicBezTo>
                  <a:cubicBezTo>
                    <a:pt x="535" y="559"/>
                    <a:pt x="441" y="641"/>
                    <a:pt x="335" y="641"/>
                  </a:cubicBezTo>
                  <a:cubicBezTo>
                    <a:pt x="287" y="641"/>
                    <a:pt x="234" y="628"/>
                    <a:pt x="213" y="577"/>
                  </a:cubicBezTo>
                  <a:cubicBezTo>
                    <a:pt x="208" y="577"/>
                    <a:pt x="208" y="577"/>
                    <a:pt x="208" y="577"/>
                  </a:cubicBezTo>
                  <a:cubicBezTo>
                    <a:pt x="191" y="627"/>
                    <a:pt x="191" y="627"/>
                    <a:pt x="191" y="627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7" y="361"/>
                    <a:pt x="57" y="361"/>
                    <a:pt x="57" y="361"/>
                  </a:cubicBezTo>
                  <a:cubicBezTo>
                    <a:pt x="288" y="324"/>
                    <a:pt x="288" y="324"/>
                    <a:pt x="288" y="32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 userDrawn="1"/>
          </p:nvSpPr>
          <p:spPr bwMode="auto">
            <a:xfrm>
              <a:off x="3230563" y="1314450"/>
              <a:ext cx="1893888" cy="1677988"/>
            </a:xfrm>
            <a:custGeom>
              <a:avLst/>
              <a:gdLst>
                <a:gd name="T0" fmla="*/ 304 w 530"/>
                <a:gd name="T1" fmla="*/ 301 h 468"/>
                <a:gd name="T2" fmla="*/ 243 w 530"/>
                <a:gd name="T3" fmla="*/ 360 h 468"/>
                <a:gd name="T4" fmla="*/ 206 w 530"/>
                <a:gd name="T5" fmla="*/ 309 h 468"/>
                <a:gd name="T6" fmla="*/ 277 w 530"/>
                <a:gd name="T7" fmla="*/ 264 h 468"/>
                <a:gd name="T8" fmla="*/ 311 w 530"/>
                <a:gd name="T9" fmla="*/ 264 h 468"/>
                <a:gd name="T10" fmla="*/ 304 w 530"/>
                <a:gd name="T11" fmla="*/ 301 h 468"/>
                <a:gd name="T12" fmla="*/ 250 w 530"/>
                <a:gd name="T13" fmla="*/ 151 h 468"/>
                <a:gd name="T14" fmla="*/ 303 w 530"/>
                <a:gd name="T15" fmla="*/ 103 h 468"/>
                <a:gd name="T16" fmla="*/ 336 w 530"/>
                <a:gd name="T17" fmla="*/ 148 h 468"/>
                <a:gd name="T18" fmla="*/ 332 w 530"/>
                <a:gd name="T19" fmla="*/ 165 h 468"/>
                <a:gd name="T20" fmla="*/ 529 w 530"/>
                <a:gd name="T21" fmla="*/ 144 h 468"/>
                <a:gd name="T22" fmla="*/ 311 w 530"/>
                <a:gd name="T23" fmla="*/ 0 h 468"/>
                <a:gd name="T24" fmla="*/ 56 w 530"/>
                <a:gd name="T25" fmla="*/ 153 h 468"/>
                <a:gd name="T26" fmla="*/ 53 w 530"/>
                <a:gd name="T27" fmla="*/ 163 h 468"/>
                <a:gd name="T28" fmla="*/ 248 w 530"/>
                <a:gd name="T29" fmla="*/ 163 h 468"/>
                <a:gd name="T30" fmla="*/ 250 w 530"/>
                <a:gd name="T31" fmla="*/ 151 h 468"/>
                <a:gd name="T32" fmla="*/ 8 w 530"/>
                <a:gd name="T33" fmla="*/ 284 h 468"/>
                <a:gd name="T34" fmla="*/ 0 w 530"/>
                <a:gd name="T35" fmla="*/ 340 h 468"/>
                <a:gd name="T36" fmla="*/ 137 w 530"/>
                <a:gd name="T37" fmla="*/ 468 h 468"/>
                <a:gd name="T38" fmla="*/ 281 w 530"/>
                <a:gd name="T39" fmla="*/ 413 h 468"/>
                <a:gd name="T40" fmla="*/ 283 w 530"/>
                <a:gd name="T41" fmla="*/ 413 h 468"/>
                <a:gd name="T42" fmla="*/ 279 w 530"/>
                <a:gd name="T43" fmla="*/ 454 h 468"/>
                <a:gd name="T44" fmla="*/ 477 w 530"/>
                <a:gd name="T45" fmla="*/ 454 h 468"/>
                <a:gd name="T46" fmla="*/ 525 w 530"/>
                <a:gd name="T47" fmla="*/ 228 h 468"/>
                <a:gd name="T48" fmla="*/ 530 w 530"/>
                <a:gd name="T49" fmla="*/ 199 h 468"/>
                <a:gd name="T50" fmla="*/ 8 w 530"/>
                <a:gd name="T51" fmla="*/ 284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0" h="468">
                  <a:moveTo>
                    <a:pt x="304" y="301"/>
                  </a:moveTo>
                  <a:cubicBezTo>
                    <a:pt x="297" y="334"/>
                    <a:pt x="275" y="360"/>
                    <a:pt x="243" y="360"/>
                  </a:cubicBezTo>
                  <a:cubicBezTo>
                    <a:pt x="214" y="360"/>
                    <a:pt x="200" y="336"/>
                    <a:pt x="206" y="309"/>
                  </a:cubicBezTo>
                  <a:cubicBezTo>
                    <a:pt x="211" y="287"/>
                    <a:pt x="234" y="264"/>
                    <a:pt x="277" y="264"/>
                  </a:cubicBezTo>
                  <a:cubicBezTo>
                    <a:pt x="311" y="264"/>
                    <a:pt x="311" y="264"/>
                    <a:pt x="311" y="264"/>
                  </a:cubicBezTo>
                  <a:lnTo>
                    <a:pt x="304" y="301"/>
                  </a:lnTo>
                  <a:close/>
                  <a:moveTo>
                    <a:pt x="250" y="151"/>
                  </a:moveTo>
                  <a:cubicBezTo>
                    <a:pt x="256" y="124"/>
                    <a:pt x="277" y="103"/>
                    <a:pt x="303" y="103"/>
                  </a:cubicBezTo>
                  <a:cubicBezTo>
                    <a:pt x="330" y="103"/>
                    <a:pt x="341" y="125"/>
                    <a:pt x="336" y="148"/>
                  </a:cubicBezTo>
                  <a:cubicBezTo>
                    <a:pt x="332" y="165"/>
                    <a:pt x="332" y="165"/>
                    <a:pt x="332" y="165"/>
                  </a:cubicBezTo>
                  <a:cubicBezTo>
                    <a:pt x="529" y="144"/>
                    <a:pt x="529" y="144"/>
                    <a:pt x="529" y="144"/>
                  </a:cubicBezTo>
                  <a:cubicBezTo>
                    <a:pt x="514" y="44"/>
                    <a:pt x="420" y="0"/>
                    <a:pt x="311" y="0"/>
                  </a:cubicBezTo>
                  <a:cubicBezTo>
                    <a:pt x="149" y="0"/>
                    <a:pt x="71" y="81"/>
                    <a:pt x="56" y="153"/>
                  </a:cubicBezTo>
                  <a:cubicBezTo>
                    <a:pt x="53" y="163"/>
                    <a:pt x="53" y="163"/>
                    <a:pt x="53" y="163"/>
                  </a:cubicBezTo>
                  <a:cubicBezTo>
                    <a:pt x="248" y="163"/>
                    <a:pt x="248" y="163"/>
                    <a:pt x="248" y="163"/>
                  </a:cubicBezTo>
                  <a:lnTo>
                    <a:pt x="250" y="151"/>
                  </a:lnTo>
                  <a:close/>
                  <a:moveTo>
                    <a:pt x="8" y="284"/>
                  </a:moveTo>
                  <a:cubicBezTo>
                    <a:pt x="2" y="301"/>
                    <a:pt x="0" y="319"/>
                    <a:pt x="0" y="340"/>
                  </a:cubicBezTo>
                  <a:cubicBezTo>
                    <a:pt x="0" y="408"/>
                    <a:pt x="51" y="468"/>
                    <a:pt x="137" y="468"/>
                  </a:cubicBezTo>
                  <a:cubicBezTo>
                    <a:pt x="215" y="468"/>
                    <a:pt x="260" y="435"/>
                    <a:pt x="281" y="413"/>
                  </a:cubicBezTo>
                  <a:cubicBezTo>
                    <a:pt x="283" y="413"/>
                    <a:pt x="283" y="413"/>
                    <a:pt x="283" y="413"/>
                  </a:cubicBezTo>
                  <a:cubicBezTo>
                    <a:pt x="279" y="454"/>
                    <a:pt x="279" y="454"/>
                    <a:pt x="279" y="454"/>
                  </a:cubicBezTo>
                  <a:cubicBezTo>
                    <a:pt x="477" y="454"/>
                    <a:pt x="477" y="454"/>
                    <a:pt x="477" y="454"/>
                  </a:cubicBezTo>
                  <a:cubicBezTo>
                    <a:pt x="525" y="228"/>
                    <a:pt x="525" y="228"/>
                    <a:pt x="525" y="228"/>
                  </a:cubicBezTo>
                  <a:cubicBezTo>
                    <a:pt x="527" y="218"/>
                    <a:pt x="529" y="208"/>
                    <a:pt x="530" y="199"/>
                  </a:cubicBezTo>
                  <a:cubicBezTo>
                    <a:pt x="8" y="284"/>
                    <a:pt x="8" y="284"/>
                    <a:pt x="8" y="28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 noEditPoints="1"/>
            </p:cNvSpPr>
            <p:nvPr userDrawn="1"/>
          </p:nvSpPr>
          <p:spPr bwMode="auto">
            <a:xfrm>
              <a:off x="10429876" y="2659063"/>
              <a:ext cx="311150" cy="311150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3 w 87"/>
                <a:gd name="T5" fmla="*/ 87 h 87"/>
                <a:gd name="T6" fmla="*/ 0 w 87"/>
                <a:gd name="T7" fmla="*/ 44 h 87"/>
                <a:gd name="T8" fmla="*/ 43 w 87"/>
                <a:gd name="T9" fmla="*/ 0 h 87"/>
                <a:gd name="T10" fmla="*/ 44 w 87"/>
                <a:gd name="T11" fmla="*/ 0 h 87"/>
                <a:gd name="T12" fmla="*/ 43 w 87"/>
                <a:gd name="T13" fmla="*/ 7 h 87"/>
                <a:gd name="T14" fmla="*/ 9 w 87"/>
                <a:gd name="T15" fmla="*/ 44 h 87"/>
                <a:gd name="T16" fmla="*/ 44 w 87"/>
                <a:gd name="T17" fmla="*/ 81 h 87"/>
                <a:gd name="T18" fmla="*/ 79 w 87"/>
                <a:gd name="T19" fmla="*/ 44 h 87"/>
                <a:gd name="T20" fmla="*/ 44 w 87"/>
                <a:gd name="T21" fmla="*/ 7 h 87"/>
                <a:gd name="T22" fmla="*/ 43 w 87"/>
                <a:gd name="T23" fmla="*/ 7 h 87"/>
                <a:gd name="T24" fmla="*/ 35 w 87"/>
                <a:gd name="T25" fmla="*/ 69 h 87"/>
                <a:gd name="T26" fmla="*/ 28 w 87"/>
                <a:gd name="T27" fmla="*/ 69 h 87"/>
                <a:gd name="T28" fmla="*/ 28 w 87"/>
                <a:gd name="T29" fmla="*/ 20 h 87"/>
                <a:gd name="T30" fmla="*/ 41 w 87"/>
                <a:gd name="T31" fmla="*/ 19 h 87"/>
                <a:gd name="T32" fmla="*/ 57 w 87"/>
                <a:gd name="T33" fmla="*/ 23 h 87"/>
                <a:gd name="T34" fmla="*/ 61 w 87"/>
                <a:gd name="T35" fmla="*/ 33 h 87"/>
                <a:gd name="T36" fmla="*/ 51 w 87"/>
                <a:gd name="T37" fmla="*/ 45 h 87"/>
                <a:gd name="T38" fmla="*/ 51 w 87"/>
                <a:gd name="T39" fmla="*/ 45 h 87"/>
                <a:gd name="T40" fmla="*/ 60 w 87"/>
                <a:gd name="T41" fmla="*/ 57 h 87"/>
                <a:gd name="T42" fmla="*/ 63 w 87"/>
                <a:gd name="T43" fmla="*/ 69 h 87"/>
                <a:gd name="T44" fmla="*/ 55 w 87"/>
                <a:gd name="T45" fmla="*/ 69 h 87"/>
                <a:gd name="T46" fmla="*/ 51 w 87"/>
                <a:gd name="T47" fmla="*/ 57 h 87"/>
                <a:gd name="T48" fmla="*/ 41 w 87"/>
                <a:gd name="T49" fmla="*/ 48 h 87"/>
                <a:gd name="T50" fmla="*/ 35 w 87"/>
                <a:gd name="T51" fmla="*/ 48 h 87"/>
                <a:gd name="T52" fmla="*/ 35 w 87"/>
                <a:gd name="T53" fmla="*/ 69 h 87"/>
                <a:gd name="T54" fmla="*/ 35 w 87"/>
                <a:gd name="T55" fmla="*/ 42 h 87"/>
                <a:gd name="T56" fmla="*/ 41 w 87"/>
                <a:gd name="T57" fmla="*/ 42 h 87"/>
                <a:gd name="T58" fmla="*/ 53 w 87"/>
                <a:gd name="T59" fmla="*/ 34 h 87"/>
                <a:gd name="T60" fmla="*/ 41 w 87"/>
                <a:gd name="T61" fmla="*/ 25 h 87"/>
                <a:gd name="T62" fmla="*/ 35 w 87"/>
                <a:gd name="T63" fmla="*/ 26 h 87"/>
                <a:gd name="T64" fmla="*/ 35 w 87"/>
                <a:gd name="T65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68" y="0"/>
                    <a:pt x="87" y="19"/>
                    <a:pt x="87" y="44"/>
                  </a:cubicBezTo>
                  <a:cubicBezTo>
                    <a:pt x="87" y="68"/>
                    <a:pt x="68" y="87"/>
                    <a:pt x="43" y="87"/>
                  </a:cubicBezTo>
                  <a:cubicBezTo>
                    <a:pt x="20" y="87"/>
                    <a:pt x="0" y="68"/>
                    <a:pt x="0" y="44"/>
                  </a:cubicBezTo>
                  <a:cubicBezTo>
                    <a:pt x="0" y="19"/>
                    <a:pt x="20" y="0"/>
                    <a:pt x="43" y="0"/>
                  </a:cubicBezTo>
                  <a:lnTo>
                    <a:pt x="44" y="0"/>
                  </a:lnTo>
                  <a:close/>
                  <a:moveTo>
                    <a:pt x="43" y="7"/>
                  </a:moveTo>
                  <a:cubicBezTo>
                    <a:pt x="24" y="7"/>
                    <a:pt x="9" y="23"/>
                    <a:pt x="9" y="44"/>
                  </a:cubicBezTo>
                  <a:cubicBezTo>
                    <a:pt x="9" y="64"/>
                    <a:pt x="24" y="81"/>
                    <a:pt x="44" y="81"/>
                  </a:cubicBezTo>
                  <a:cubicBezTo>
                    <a:pt x="63" y="81"/>
                    <a:pt x="79" y="64"/>
                    <a:pt x="79" y="44"/>
                  </a:cubicBezTo>
                  <a:cubicBezTo>
                    <a:pt x="79" y="23"/>
                    <a:pt x="63" y="7"/>
                    <a:pt x="44" y="7"/>
                  </a:cubicBezTo>
                  <a:lnTo>
                    <a:pt x="43" y="7"/>
                  </a:lnTo>
                  <a:close/>
                  <a:moveTo>
                    <a:pt x="35" y="69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2" y="20"/>
                    <a:pt x="36" y="19"/>
                    <a:pt x="41" y="19"/>
                  </a:cubicBezTo>
                  <a:cubicBezTo>
                    <a:pt x="49" y="19"/>
                    <a:pt x="54" y="21"/>
                    <a:pt x="57" y="23"/>
                  </a:cubicBezTo>
                  <a:cubicBezTo>
                    <a:pt x="59" y="25"/>
                    <a:pt x="61" y="28"/>
                    <a:pt x="61" y="33"/>
                  </a:cubicBezTo>
                  <a:cubicBezTo>
                    <a:pt x="61" y="39"/>
                    <a:pt x="57" y="43"/>
                    <a:pt x="51" y="45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6" y="46"/>
                    <a:pt x="59" y="50"/>
                    <a:pt x="60" y="57"/>
                  </a:cubicBezTo>
                  <a:cubicBezTo>
                    <a:pt x="61" y="64"/>
                    <a:pt x="62" y="67"/>
                    <a:pt x="63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3" y="67"/>
                    <a:pt x="52" y="63"/>
                    <a:pt x="51" y="57"/>
                  </a:cubicBezTo>
                  <a:cubicBezTo>
                    <a:pt x="50" y="50"/>
                    <a:pt x="47" y="48"/>
                    <a:pt x="41" y="48"/>
                  </a:cubicBezTo>
                  <a:cubicBezTo>
                    <a:pt x="35" y="48"/>
                    <a:pt x="35" y="48"/>
                    <a:pt x="35" y="48"/>
                  </a:cubicBezTo>
                  <a:lnTo>
                    <a:pt x="35" y="69"/>
                  </a:lnTo>
                  <a:close/>
                  <a:moveTo>
                    <a:pt x="35" y="42"/>
                  </a:moveTo>
                  <a:cubicBezTo>
                    <a:pt x="41" y="42"/>
                    <a:pt x="41" y="42"/>
                    <a:pt x="41" y="42"/>
                  </a:cubicBezTo>
                  <a:cubicBezTo>
                    <a:pt x="47" y="42"/>
                    <a:pt x="53" y="40"/>
                    <a:pt x="53" y="34"/>
                  </a:cubicBezTo>
                  <a:cubicBezTo>
                    <a:pt x="53" y="29"/>
                    <a:pt x="50" y="25"/>
                    <a:pt x="41" y="25"/>
                  </a:cubicBezTo>
                  <a:cubicBezTo>
                    <a:pt x="38" y="25"/>
                    <a:pt x="37" y="25"/>
                    <a:pt x="35" y="26"/>
                  </a:cubicBezTo>
                  <a:lnTo>
                    <a:pt x="35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1995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0" dirty="0">
                <a:latin typeface="+mj-lt"/>
              </a:rPr>
              <a:t>DO NOT USE</a:t>
            </a:r>
            <a:r>
              <a:rPr lang="en-US" sz="4800" baseline="0" dirty="0">
                <a:latin typeface="+mj-lt"/>
              </a:rPr>
              <a:t> LAYOUTS</a:t>
            </a:r>
          </a:p>
          <a:p>
            <a:pPr algn="ctr"/>
            <a:r>
              <a:rPr lang="en-US" sz="4800" baseline="0" dirty="0">
                <a:latin typeface="+mj-lt"/>
              </a:rPr>
              <a:t>LISTED AFTER THIS ONE</a:t>
            </a: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81183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ty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8274031" y="0"/>
            <a:ext cx="391797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2743200" r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th-TH" sz="1800" i="0" kern="12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Add image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57200" y="1550988"/>
            <a:ext cx="7351713" cy="4686300"/>
          </a:xfrm>
        </p:spPr>
        <p:txBody>
          <a:bodyPr>
            <a:noAutofit/>
          </a:bodyPr>
          <a:lstStyle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5866"/>
            <a:ext cx="7351713" cy="4985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69987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556951"/>
            <a:ext cx="5410201" cy="46200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324600" y="1556951"/>
            <a:ext cx="5410200" cy="46200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5528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556951"/>
            <a:ext cx="3429000" cy="46200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8305800" y="1556951"/>
            <a:ext cx="3429000" cy="46200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381499" y="1557338"/>
            <a:ext cx="3429000" cy="4619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5250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556951"/>
            <a:ext cx="2468880" cy="46200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9265920" y="1556951"/>
            <a:ext cx="2468880" cy="46200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329680" y="1557338"/>
            <a:ext cx="2468880" cy="4619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3393439" y="1557338"/>
            <a:ext cx="2468880" cy="4619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7781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9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design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67645" y="934464"/>
            <a:ext cx="2064470" cy="338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9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edge w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/>
          <p:cNvSpPr>
            <a:spLocks noChangeAspect="1" noEditPoints="1"/>
          </p:cNvSpPr>
          <p:nvPr userDrawn="1"/>
        </p:nvSpPr>
        <p:spPr bwMode="auto">
          <a:xfrm rot="10800000" flipV="1">
            <a:off x="-2986030" y="5047926"/>
            <a:ext cx="17838821" cy="5252541"/>
          </a:xfrm>
          <a:custGeom>
            <a:avLst/>
            <a:gdLst>
              <a:gd name="T0" fmla="*/ 3399 w 4320"/>
              <a:gd name="T1" fmla="*/ 0 h 1272"/>
              <a:gd name="T2" fmla="*/ 2460 w 4320"/>
              <a:gd name="T3" fmla="*/ 115 h 1272"/>
              <a:gd name="T4" fmla="*/ 1200 w 4320"/>
              <a:gd name="T5" fmla="*/ 306 h 1272"/>
              <a:gd name="T6" fmla="*/ 0 w 4320"/>
              <a:gd name="T7" fmla="*/ 587 h 1272"/>
              <a:gd name="T8" fmla="*/ 1205 w 4320"/>
              <a:gd name="T9" fmla="*/ 1111 h 1272"/>
              <a:gd name="T10" fmla="*/ 2491 w 4320"/>
              <a:gd name="T11" fmla="*/ 1271 h 1272"/>
              <a:gd name="T12" fmla="*/ 2961 w 4320"/>
              <a:gd name="T13" fmla="*/ 1051 h 1272"/>
              <a:gd name="T14" fmla="*/ 1206 w 4320"/>
              <a:gd name="T15" fmla="*/ 1108 h 1272"/>
              <a:gd name="T16" fmla="*/ 1580 w 4320"/>
              <a:gd name="T17" fmla="*/ 224 h 1272"/>
              <a:gd name="T18" fmla="*/ 1580 w 4320"/>
              <a:gd name="T19" fmla="*/ 224 h 1272"/>
              <a:gd name="T20" fmla="*/ 7 w 4320"/>
              <a:gd name="T21" fmla="*/ 589 h 1272"/>
              <a:gd name="T22" fmla="*/ 629 w 4320"/>
              <a:gd name="T23" fmla="*/ 300 h 1272"/>
              <a:gd name="T24" fmla="*/ 2430 w 4320"/>
              <a:gd name="T25" fmla="*/ 800 h 1272"/>
              <a:gd name="T26" fmla="*/ 1908 w 4320"/>
              <a:gd name="T27" fmla="*/ 476 h 1272"/>
              <a:gd name="T28" fmla="*/ 3762 w 4320"/>
              <a:gd name="T29" fmla="*/ 663 h 1272"/>
              <a:gd name="T30" fmla="*/ 2259 w 4320"/>
              <a:gd name="T31" fmla="*/ 864 h 1272"/>
              <a:gd name="T32" fmla="*/ 1537 w 4320"/>
              <a:gd name="T33" fmla="*/ 663 h 1272"/>
              <a:gd name="T34" fmla="*/ 3679 w 4320"/>
              <a:gd name="T35" fmla="*/ 437 h 1272"/>
              <a:gd name="T36" fmla="*/ 2181 w 4320"/>
              <a:gd name="T37" fmla="*/ 613 h 1272"/>
              <a:gd name="T38" fmla="*/ 2588 w 4320"/>
              <a:gd name="T39" fmla="*/ 801 h 1272"/>
              <a:gd name="T40" fmla="*/ 3051 w 4320"/>
              <a:gd name="T41" fmla="*/ 637 h 1272"/>
              <a:gd name="T42" fmla="*/ 2138 w 4320"/>
              <a:gd name="T43" fmla="*/ 487 h 1272"/>
              <a:gd name="T44" fmla="*/ 3052 w 4320"/>
              <a:gd name="T45" fmla="*/ 634 h 1272"/>
              <a:gd name="T46" fmla="*/ 1919 w 4320"/>
              <a:gd name="T47" fmla="*/ 476 h 1272"/>
              <a:gd name="T48" fmla="*/ 2107 w 4320"/>
              <a:gd name="T49" fmla="*/ 486 h 1272"/>
              <a:gd name="T50" fmla="*/ 2886 w 4320"/>
              <a:gd name="T51" fmla="*/ 810 h 1272"/>
              <a:gd name="T52" fmla="*/ 3769 w 4320"/>
              <a:gd name="T53" fmla="*/ 667 h 1272"/>
              <a:gd name="T54" fmla="*/ 1628 w 4320"/>
              <a:gd name="T55" fmla="*/ 845 h 1272"/>
              <a:gd name="T56" fmla="*/ 1640 w 4320"/>
              <a:gd name="T57" fmla="*/ 845 h 1272"/>
              <a:gd name="T58" fmla="*/ 1035 w 4320"/>
              <a:gd name="T59" fmla="*/ 617 h 1272"/>
              <a:gd name="T60" fmla="*/ 1699 w 4320"/>
              <a:gd name="T61" fmla="*/ 647 h 1272"/>
              <a:gd name="T62" fmla="*/ 517 w 4320"/>
              <a:gd name="T63" fmla="*/ 470 h 1272"/>
              <a:gd name="T64" fmla="*/ 511 w 4320"/>
              <a:gd name="T65" fmla="*/ 472 h 1272"/>
              <a:gd name="T66" fmla="*/ 2237 w 4320"/>
              <a:gd name="T67" fmla="*/ 864 h 1272"/>
              <a:gd name="T68" fmla="*/ 2588 w 4320"/>
              <a:gd name="T69" fmla="*/ 804 h 1272"/>
              <a:gd name="T70" fmla="*/ 3591 w 4320"/>
              <a:gd name="T71" fmla="*/ 805 h 1272"/>
              <a:gd name="T72" fmla="*/ 4156 w 4320"/>
              <a:gd name="T73" fmla="*/ 628 h 1272"/>
              <a:gd name="T74" fmla="*/ 3562 w 4320"/>
              <a:gd name="T75" fmla="*/ 255 h 1272"/>
              <a:gd name="T76" fmla="*/ 3204 w 4320"/>
              <a:gd name="T77" fmla="*/ 97 h 1272"/>
              <a:gd name="T78" fmla="*/ 2892 w 4320"/>
              <a:gd name="T79" fmla="*/ 245 h 1272"/>
              <a:gd name="T80" fmla="*/ 2131 w 4320"/>
              <a:gd name="T81" fmla="*/ 356 h 1272"/>
              <a:gd name="T82" fmla="*/ 1900 w 4320"/>
              <a:gd name="T83" fmla="*/ 480 h 1272"/>
              <a:gd name="T84" fmla="*/ 1017 w 4320"/>
              <a:gd name="T85" fmla="*/ 354 h 1272"/>
              <a:gd name="T86" fmla="*/ 2252 w 4320"/>
              <a:gd name="T87" fmla="*/ 865 h 1272"/>
              <a:gd name="T88" fmla="*/ 3284 w 4320"/>
              <a:gd name="T89" fmla="*/ 899 h 1272"/>
              <a:gd name="T90" fmla="*/ 3771 w 4320"/>
              <a:gd name="T91" fmla="*/ 891 h 1272"/>
              <a:gd name="T92" fmla="*/ 3865 w 4320"/>
              <a:gd name="T93" fmla="*/ 525 h 1272"/>
              <a:gd name="T94" fmla="*/ 3563 w 4320"/>
              <a:gd name="T95" fmla="*/ 258 h 1272"/>
              <a:gd name="T96" fmla="*/ 3678 w 4320"/>
              <a:gd name="T97" fmla="*/ 197 h 1272"/>
              <a:gd name="T98" fmla="*/ 2136 w 4320"/>
              <a:gd name="T99" fmla="*/ 194 h 1272"/>
              <a:gd name="T100" fmla="*/ 2132 w 4320"/>
              <a:gd name="T101" fmla="*/ 197 h 1272"/>
              <a:gd name="T102" fmla="*/ 620 w 4320"/>
              <a:gd name="T103" fmla="*/ 443 h 1272"/>
              <a:gd name="T104" fmla="*/ 2263 w 4320"/>
              <a:gd name="T105" fmla="*/ 866 h 1272"/>
              <a:gd name="T106" fmla="*/ 3275 w 4320"/>
              <a:gd name="T107" fmla="*/ 900 h 1272"/>
              <a:gd name="T108" fmla="*/ 3003 w 4320"/>
              <a:gd name="T109" fmla="*/ 343 h 1272"/>
              <a:gd name="T110" fmla="*/ 2342 w 4320"/>
              <a:gd name="T111" fmla="*/ 303 h 1272"/>
              <a:gd name="T112" fmla="*/ 1846 w 4320"/>
              <a:gd name="T113" fmla="*/ 965 h 1272"/>
              <a:gd name="T114" fmla="*/ 1855 w 4320"/>
              <a:gd name="T115" fmla="*/ 969 h 1272"/>
              <a:gd name="T116" fmla="*/ 3151 w 4320"/>
              <a:gd name="T117" fmla="*/ 961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20" h="1272">
                <a:moveTo>
                  <a:pt x="4320" y="639"/>
                </a:moveTo>
                <a:lnTo>
                  <a:pt x="4319" y="636"/>
                </a:lnTo>
                <a:lnTo>
                  <a:pt x="4318" y="637"/>
                </a:lnTo>
                <a:lnTo>
                  <a:pt x="3400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0"/>
                </a:lnTo>
                <a:lnTo>
                  <a:pt x="3398" y="0"/>
                </a:lnTo>
                <a:lnTo>
                  <a:pt x="3398" y="0"/>
                </a:lnTo>
                <a:lnTo>
                  <a:pt x="3397" y="0"/>
                </a:lnTo>
                <a:lnTo>
                  <a:pt x="2626" y="183"/>
                </a:lnTo>
                <a:lnTo>
                  <a:pt x="2626" y="184"/>
                </a:lnTo>
                <a:lnTo>
                  <a:pt x="2462" y="116"/>
                </a:lnTo>
                <a:lnTo>
                  <a:pt x="2462" y="114"/>
                </a:lnTo>
                <a:lnTo>
                  <a:pt x="2460" y="115"/>
                </a:lnTo>
                <a:lnTo>
                  <a:pt x="2458" y="114"/>
                </a:lnTo>
                <a:lnTo>
                  <a:pt x="2458" y="115"/>
                </a:lnTo>
                <a:lnTo>
                  <a:pt x="1794" y="273"/>
                </a:lnTo>
                <a:lnTo>
                  <a:pt x="1578" y="220"/>
                </a:lnTo>
                <a:lnTo>
                  <a:pt x="1578" y="221"/>
                </a:lnTo>
                <a:lnTo>
                  <a:pt x="1204" y="308"/>
                </a:lnTo>
                <a:lnTo>
                  <a:pt x="1200" y="307"/>
                </a:lnTo>
                <a:lnTo>
                  <a:pt x="1200" y="306"/>
                </a:lnTo>
                <a:lnTo>
                  <a:pt x="1198" y="306"/>
                </a:lnTo>
                <a:lnTo>
                  <a:pt x="802" y="211"/>
                </a:lnTo>
                <a:lnTo>
                  <a:pt x="801" y="214"/>
                </a:lnTo>
                <a:lnTo>
                  <a:pt x="802" y="214"/>
                </a:lnTo>
                <a:lnTo>
                  <a:pt x="7" y="586"/>
                </a:lnTo>
                <a:lnTo>
                  <a:pt x="4" y="585"/>
                </a:lnTo>
                <a:lnTo>
                  <a:pt x="4" y="586"/>
                </a:lnTo>
                <a:lnTo>
                  <a:pt x="0" y="587"/>
                </a:lnTo>
                <a:lnTo>
                  <a:pt x="1" y="590"/>
                </a:lnTo>
                <a:lnTo>
                  <a:pt x="3" y="589"/>
                </a:lnTo>
                <a:lnTo>
                  <a:pt x="3" y="590"/>
                </a:lnTo>
                <a:lnTo>
                  <a:pt x="598" y="848"/>
                </a:lnTo>
                <a:lnTo>
                  <a:pt x="598" y="848"/>
                </a:lnTo>
                <a:lnTo>
                  <a:pt x="599" y="848"/>
                </a:lnTo>
                <a:lnTo>
                  <a:pt x="1205" y="1110"/>
                </a:lnTo>
                <a:lnTo>
                  <a:pt x="1205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557" y="1030"/>
                </a:lnTo>
                <a:lnTo>
                  <a:pt x="1557" y="1030"/>
                </a:lnTo>
                <a:lnTo>
                  <a:pt x="1557" y="1030"/>
                </a:lnTo>
                <a:lnTo>
                  <a:pt x="1838" y="964"/>
                </a:lnTo>
                <a:lnTo>
                  <a:pt x="2491" y="1271"/>
                </a:lnTo>
                <a:lnTo>
                  <a:pt x="2491" y="1272"/>
                </a:lnTo>
                <a:lnTo>
                  <a:pt x="2492" y="1272"/>
                </a:lnTo>
                <a:lnTo>
                  <a:pt x="2493" y="1272"/>
                </a:lnTo>
                <a:lnTo>
                  <a:pt x="2493" y="1271"/>
                </a:lnTo>
                <a:lnTo>
                  <a:pt x="2727" y="1161"/>
                </a:lnTo>
                <a:lnTo>
                  <a:pt x="2728" y="1161"/>
                </a:lnTo>
                <a:lnTo>
                  <a:pt x="2728" y="1161"/>
                </a:lnTo>
                <a:lnTo>
                  <a:pt x="2961" y="1051"/>
                </a:lnTo>
                <a:lnTo>
                  <a:pt x="3195" y="1161"/>
                </a:lnTo>
                <a:lnTo>
                  <a:pt x="3195" y="1162"/>
                </a:lnTo>
                <a:lnTo>
                  <a:pt x="3196" y="1162"/>
                </a:lnTo>
                <a:lnTo>
                  <a:pt x="3199" y="1163"/>
                </a:lnTo>
                <a:lnTo>
                  <a:pt x="3200" y="1160"/>
                </a:lnTo>
                <a:lnTo>
                  <a:pt x="3200" y="1160"/>
                </a:lnTo>
                <a:lnTo>
                  <a:pt x="4320" y="639"/>
                </a:lnTo>
                <a:close/>
                <a:moveTo>
                  <a:pt x="1206" y="1108"/>
                </a:moveTo>
                <a:lnTo>
                  <a:pt x="612" y="851"/>
                </a:lnTo>
                <a:lnTo>
                  <a:pt x="1550" y="1028"/>
                </a:lnTo>
                <a:lnTo>
                  <a:pt x="1206" y="1108"/>
                </a:lnTo>
                <a:close/>
                <a:moveTo>
                  <a:pt x="1184" y="306"/>
                </a:moveTo>
                <a:lnTo>
                  <a:pt x="632" y="297"/>
                </a:lnTo>
                <a:lnTo>
                  <a:pt x="807" y="215"/>
                </a:lnTo>
                <a:lnTo>
                  <a:pt x="1184" y="306"/>
                </a:lnTo>
                <a:close/>
                <a:moveTo>
                  <a:pt x="1580" y="224"/>
                </a:moveTo>
                <a:lnTo>
                  <a:pt x="1793" y="276"/>
                </a:lnTo>
                <a:lnTo>
                  <a:pt x="1793" y="276"/>
                </a:lnTo>
                <a:lnTo>
                  <a:pt x="1794" y="276"/>
                </a:lnTo>
                <a:lnTo>
                  <a:pt x="2115" y="354"/>
                </a:lnTo>
                <a:lnTo>
                  <a:pt x="1305" y="332"/>
                </a:lnTo>
                <a:lnTo>
                  <a:pt x="1305" y="332"/>
                </a:lnTo>
                <a:lnTo>
                  <a:pt x="1211" y="309"/>
                </a:lnTo>
                <a:lnTo>
                  <a:pt x="1580" y="224"/>
                </a:lnTo>
                <a:close/>
                <a:moveTo>
                  <a:pt x="1837" y="961"/>
                </a:moveTo>
                <a:lnTo>
                  <a:pt x="1837" y="962"/>
                </a:lnTo>
                <a:lnTo>
                  <a:pt x="1561" y="1026"/>
                </a:lnTo>
                <a:lnTo>
                  <a:pt x="1268" y="943"/>
                </a:lnTo>
                <a:lnTo>
                  <a:pt x="2248" y="866"/>
                </a:lnTo>
                <a:lnTo>
                  <a:pt x="1838" y="962"/>
                </a:lnTo>
                <a:lnTo>
                  <a:pt x="1837" y="961"/>
                </a:lnTo>
                <a:close/>
                <a:moveTo>
                  <a:pt x="7" y="589"/>
                </a:moveTo>
                <a:lnTo>
                  <a:pt x="7" y="589"/>
                </a:lnTo>
                <a:lnTo>
                  <a:pt x="1257" y="943"/>
                </a:lnTo>
                <a:lnTo>
                  <a:pt x="1257" y="944"/>
                </a:lnTo>
                <a:lnTo>
                  <a:pt x="1259" y="943"/>
                </a:lnTo>
                <a:lnTo>
                  <a:pt x="1547" y="1025"/>
                </a:lnTo>
                <a:lnTo>
                  <a:pt x="600" y="845"/>
                </a:lnTo>
                <a:lnTo>
                  <a:pt x="7" y="589"/>
                </a:lnTo>
                <a:close/>
                <a:moveTo>
                  <a:pt x="629" y="300"/>
                </a:moveTo>
                <a:lnTo>
                  <a:pt x="1197" y="309"/>
                </a:lnTo>
                <a:lnTo>
                  <a:pt x="628" y="441"/>
                </a:lnTo>
                <a:lnTo>
                  <a:pt x="411" y="400"/>
                </a:lnTo>
                <a:lnTo>
                  <a:pt x="630" y="298"/>
                </a:lnTo>
                <a:lnTo>
                  <a:pt x="629" y="300"/>
                </a:lnTo>
                <a:close/>
                <a:moveTo>
                  <a:pt x="2590" y="1018"/>
                </a:moveTo>
                <a:lnTo>
                  <a:pt x="2117" y="794"/>
                </a:lnTo>
                <a:lnTo>
                  <a:pt x="2430" y="800"/>
                </a:lnTo>
                <a:lnTo>
                  <a:pt x="2613" y="887"/>
                </a:lnTo>
                <a:lnTo>
                  <a:pt x="2613" y="887"/>
                </a:lnTo>
                <a:lnTo>
                  <a:pt x="2614" y="887"/>
                </a:lnTo>
                <a:lnTo>
                  <a:pt x="2948" y="1045"/>
                </a:lnTo>
                <a:lnTo>
                  <a:pt x="2590" y="1018"/>
                </a:lnTo>
                <a:close/>
                <a:moveTo>
                  <a:pt x="2120" y="357"/>
                </a:moveTo>
                <a:lnTo>
                  <a:pt x="2269" y="391"/>
                </a:lnTo>
                <a:lnTo>
                  <a:pt x="1908" y="476"/>
                </a:lnTo>
                <a:lnTo>
                  <a:pt x="1901" y="476"/>
                </a:lnTo>
                <a:lnTo>
                  <a:pt x="1901" y="476"/>
                </a:lnTo>
                <a:lnTo>
                  <a:pt x="1317" y="335"/>
                </a:lnTo>
                <a:lnTo>
                  <a:pt x="2120" y="357"/>
                </a:lnTo>
                <a:close/>
                <a:moveTo>
                  <a:pt x="3762" y="663"/>
                </a:moveTo>
                <a:lnTo>
                  <a:pt x="2523" y="382"/>
                </a:lnTo>
                <a:lnTo>
                  <a:pt x="3002" y="345"/>
                </a:lnTo>
                <a:lnTo>
                  <a:pt x="3762" y="663"/>
                </a:lnTo>
                <a:close/>
                <a:moveTo>
                  <a:pt x="2259" y="864"/>
                </a:moveTo>
                <a:lnTo>
                  <a:pt x="1543" y="662"/>
                </a:lnTo>
                <a:lnTo>
                  <a:pt x="1543" y="662"/>
                </a:lnTo>
                <a:lnTo>
                  <a:pt x="1543" y="662"/>
                </a:lnTo>
                <a:lnTo>
                  <a:pt x="1542" y="662"/>
                </a:lnTo>
                <a:lnTo>
                  <a:pt x="1792" y="643"/>
                </a:lnTo>
                <a:lnTo>
                  <a:pt x="2259" y="864"/>
                </a:lnTo>
                <a:lnTo>
                  <a:pt x="2259" y="864"/>
                </a:lnTo>
                <a:close/>
                <a:moveTo>
                  <a:pt x="859" y="827"/>
                </a:moveTo>
                <a:lnTo>
                  <a:pt x="1638" y="848"/>
                </a:lnTo>
                <a:lnTo>
                  <a:pt x="1259" y="940"/>
                </a:lnTo>
                <a:lnTo>
                  <a:pt x="859" y="827"/>
                </a:lnTo>
                <a:close/>
                <a:moveTo>
                  <a:pt x="543" y="737"/>
                </a:moveTo>
                <a:lnTo>
                  <a:pt x="1536" y="662"/>
                </a:lnTo>
                <a:lnTo>
                  <a:pt x="1535" y="663"/>
                </a:lnTo>
                <a:lnTo>
                  <a:pt x="1537" y="663"/>
                </a:lnTo>
                <a:lnTo>
                  <a:pt x="853" y="823"/>
                </a:lnTo>
                <a:lnTo>
                  <a:pt x="853" y="824"/>
                </a:lnTo>
                <a:lnTo>
                  <a:pt x="847" y="824"/>
                </a:lnTo>
                <a:lnTo>
                  <a:pt x="543" y="737"/>
                </a:lnTo>
                <a:close/>
                <a:moveTo>
                  <a:pt x="3860" y="522"/>
                </a:moveTo>
                <a:lnTo>
                  <a:pt x="3589" y="588"/>
                </a:lnTo>
                <a:lnTo>
                  <a:pt x="3210" y="429"/>
                </a:lnTo>
                <a:lnTo>
                  <a:pt x="3679" y="437"/>
                </a:lnTo>
                <a:lnTo>
                  <a:pt x="3679" y="437"/>
                </a:lnTo>
                <a:lnTo>
                  <a:pt x="3860" y="522"/>
                </a:lnTo>
                <a:close/>
                <a:moveTo>
                  <a:pt x="2431" y="797"/>
                </a:moveTo>
                <a:lnTo>
                  <a:pt x="2431" y="797"/>
                </a:lnTo>
                <a:lnTo>
                  <a:pt x="2112" y="790"/>
                </a:lnTo>
                <a:lnTo>
                  <a:pt x="2112" y="791"/>
                </a:lnTo>
                <a:lnTo>
                  <a:pt x="1798" y="642"/>
                </a:lnTo>
                <a:lnTo>
                  <a:pt x="2181" y="613"/>
                </a:lnTo>
                <a:lnTo>
                  <a:pt x="2181" y="612"/>
                </a:lnTo>
                <a:lnTo>
                  <a:pt x="2581" y="801"/>
                </a:lnTo>
                <a:lnTo>
                  <a:pt x="2431" y="797"/>
                </a:lnTo>
                <a:lnTo>
                  <a:pt x="2431" y="797"/>
                </a:lnTo>
                <a:close/>
                <a:moveTo>
                  <a:pt x="2588" y="801"/>
                </a:moveTo>
                <a:lnTo>
                  <a:pt x="2190" y="613"/>
                </a:lnTo>
                <a:lnTo>
                  <a:pt x="3431" y="819"/>
                </a:lnTo>
                <a:lnTo>
                  <a:pt x="2588" y="801"/>
                </a:lnTo>
                <a:close/>
                <a:moveTo>
                  <a:pt x="3433" y="819"/>
                </a:moveTo>
                <a:lnTo>
                  <a:pt x="3434" y="817"/>
                </a:lnTo>
                <a:lnTo>
                  <a:pt x="3439" y="819"/>
                </a:lnTo>
                <a:lnTo>
                  <a:pt x="3433" y="819"/>
                </a:lnTo>
                <a:close/>
                <a:moveTo>
                  <a:pt x="2967" y="598"/>
                </a:moveTo>
                <a:lnTo>
                  <a:pt x="2968" y="598"/>
                </a:lnTo>
                <a:lnTo>
                  <a:pt x="3051" y="636"/>
                </a:lnTo>
                <a:lnTo>
                  <a:pt x="3051" y="637"/>
                </a:lnTo>
                <a:lnTo>
                  <a:pt x="3051" y="637"/>
                </a:lnTo>
                <a:lnTo>
                  <a:pt x="3433" y="816"/>
                </a:lnTo>
                <a:lnTo>
                  <a:pt x="2614" y="680"/>
                </a:lnTo>
                <a:lnTo>
                  <a:pt x="2966" y="598"/>
                </a:lnTo>
                <a:lnTo>
                  <a:pt x="2967" y="598"/>
                </a:lnTo>
                <a:lnTo>
                  <a:pt x="2967" y="598"/>
                </a:lnTo>
                <a:close/>
                <a:moveTo>
                  <a:pt x="2961" y="594"/>
                </a:moveTo>
                <a:lnTo>
                  <a:pt x="2138" y="487"/>
                </a:lnTo>
                <a:lnTo>
                  <a:pt x="2777" y="508"/>
                </a:lnTo>
                <a:lnTo>
                  <a:pt x="2777" y="508"/>
                </a:lnTo>
                <a:lnTo>
                  <a:pt x="2961" y="594"/>
                </a:lnTo>
                <a:close/>
                <a:moveTo>
                  <a:pt x="3446" y="819"/>
                </a:moveTo>
                <a:lnTo>
                  <a:pt x="3059" y="637"/>
                </a:lnTo>
                <a:lnTo>
                  <a:pt x="3762" y="670"/>
                </a:lnTo>
                <a:lnTo>
                  <a:pt x="3446" y="819"/>
                </a:lnTo>
                <a:close/>
                <a:moveTo>
                  <a:pt x="3052" y="634"/>
                </a:moveTo>
                <a:lnTo>
                  <a:pt x="2524" y="385"/>
                </a:lnTo>
                <a:lnTo>
                  <a:pt x="3765" y="667"/>
                </a:lnTo>
                <a:lnTo>
                  <a:pt x="3052" y="634"/>
                </a:lnTo>
                <a:close/>
                <a:moveTo>
                  <a:pt x="3766" y="667"/>
                </a:moveTo>
                <a:lnTo>
                  <a:pt x="3767" y="668"/>
                </a:lnTo>
                <a:lnTo>
                  <a:pt x="3766" y="668"/>
                </a:lnTo>
                <a:lnTo>
                  <a:pt x="3766" y="667"/>
                </a:lnTo>
                <a:close/>
                <a:moveTo>
                  <a:pt x="1919" y="476"/>
                </a:moveTo>
                <a:lnTo>
                  <a:pt x="2274" y="393"/>
                </a:lnTo>
                <a:lnTo>
                  <a:pt x="2274" y="392"/>
                </a:lnTo>
                <a:lnTo>
                  <a:pt x="2766" y="505"/>
                </a:lnTo>
                <a:lnTo>
                  <a:pt x="1919" y="476"/>
                </a:lnTo>
                <a:close/>
                <a:moveTo>
                  <a:pt x="1916" y="481"/>
                </a:moveTo>
                <a:lnTo>
                  <a:pt x="1916" y="479"/>
                </a:lnTo>
                <a:lnTo>
                  <a:pt x="2107" y="486"/>
                </a:lnTo>
                <a:lnTo>
                  <a:pt x="2107" y="486"/>
                </a:lnTo>
                <a:lnTo>
                  <a:pt x="2958" y="597"/>
                </a:lnTo>
                <a:lnTo>
                  <a:pt x="2606" y="679"/>
                </a:lnTo>
                <a:lnTo>
                  <a:pt x="2180" y="608"/>
                </a:lnTo>
                <a:lnTo>
                  <a:pt x="2180" y="608"/>
                </a:lnTo>
                <a:lnTo>
                  <a:pt x="1908" y="481"/>
                </a:lnTo>
                <a:lnTo>
                  <a:pt x="1916" y="481"/>
                </a:lnTo>
                <a:close/>
                <a:moveTo>
                  <a:pt x="3283" y="896"/>
                </a:moveTo>
                <a:lnTo>
                  <a:pt x="2886" y="810"/>
                </a:lnTo>
                <a:lnTo>
                  <a:pt x="3439" y="822"/>
                </a:lnTo>
                <a:lnTo>
                  <a:pt x="3283" y="896"/>
                </a:lnTo>
                <a:close/>
                <a:moveTo>
                  <a:pt x="3774" y="666"/>
                </a:moveTo>
                <a:lnTo>
                  <a:pt x="3774" y="665"/>
                </a:lnTo>
                <a:lnTo>
                  <a:pt x="3598" y="592"/>
                </a:lnTo>
                <a:lnTo>
                  <a:pt x="4140" y="627"/>
                </a:lnTo>
                <a:lnTo>
                  <a:pt x="3774" y="666"/>
                </a:lnTo>
                <a:close/>
                <a:moveTo>
                  <a:pt x="3769" y="667"/>
                </a:moveTo>
                <a:lnTo>
                  <a:pt x="3769" y="667"/>
                </a:lnTo>
                <a:lnTo>
                  <a:pt x="3769" y="667"/>
                </a:lnTo>
                <a:lnTo>
                  <a:pt x="3769" y="667"/>
                </a:lnTo>
                <a:close/>
                <a:moveTo>
                  <a:pt x="2522" y="384"/>
                </a:moveTo>
                <a:lnTo>
                  <a:pt x="2518" y="382"/>
                </a:lnTo>
                <a:lnTo>
                  <a:pt x="2523" y="382"/>
                </a:lnTo>
                <a:lnTo>
                  <a:pt x="2522" y="384"/>
                </a:lnTo>
                <a:close/>
                <a:moveTo>
                  <a:pt x="1628" y="845"/>
                </a:moveTo>
                <a:lnTo>
                  <a:pt x="863" y="824"/>
                </a:lnTo>
                <a:lnTo>
                  <a:pt x="1244" y="735"/>
                </a:lnTo>
                <a:lnTo>
                  <a:pt x="1244" y="736"/>
                </a:lnTo>
                <a:lnTo>
                  <a:pt x="1628" y="845"/>
                </a:lnTo>
                <a:close/>
                <a:moveTo>
                  <a:pt x="1247" y="734"/>
                </a:moveTo>
                <a:lnTo>
                  <a:pt x="1543" y="665"/>
                </a:lnTo>
                <a:lnTo>
                  <a:pt x="2238" y="861"/>
                </a:lnTo>
                <a:lnTo>
                  <a:pt x="1640" y="845"/>
                </a:lnTo>
                <a:lnTo>
                  <a:pt x="1247" y="734"/>
                </a:lnTo>
                <a:close/>
                <a:moveTo>
                  <a:pt x="1032" y="614"/>
                </a:moveTo>
                <a:lnTo>
                  <a:pt x="1024" y="614"/>
                </a:lnTo>
                <a:lnTo>
                  <a:pt x="1025" y="613"/>
                </a:lnTo>
                <a:lnTo>
                  <a:pt x="631" y="445"/>
                </a:lnTo>
                <a:lnTo>
                  <a:pt x="1246" y="563"/>
                </a:lnTo>
                <a:lnTo>
                  <a:pt x="1032" y="614"/>
                </a:lnTo>
                <a:close/>
                <a:moveTo>
                  <a:pt x="1035" y="617"/>
                </a:moveTo>
                <a:lnTo>
                  <a:pt x="1252" y="565"/>
                </a:lnTo>
                <a:lnTo>
                  <a:pt x="1252" y="564"/>
                </a:lnTo>
                <a:lnTo>
                  <a:pt x="1687" y="648"/>
                </a:lnTo>
                <a:lnTo>
                  <a:pt x="543" y="734"/>
                </a:lnTo>
                <a:lnTo>
                  <a:pt x="1032" y="617"/>
                </a:lnTo>
                <a:lnTo>
                  <a:pt x="1035" y="617"/>
                </a:lnTo>
                <a:lnTo>
                  <a:pt x="1035" y="617"/>
                </a:lnTo>
                <a:close/>
                <a:moveTo>
                  <a:pt x="1699" y="647"/>
                </a:moveTo>
                <a:lnTo>
                  <a:pt x="1691" y="647"/>
                </a:lnTo>
                <a:lnTo>
                  <a:pt x="1692" y="645"/>
                </a:lnTo>
                <a:lnTo>
                  <a:pt x="635" y="443"/>
                </a:lnTo>
                <a:lnTo>
                  <a:pt x="1008" y="356"/>
                </a:lnTo>
                <a:lnTo>
                  <a:pt x="1008" y="358"/>
                </a:lnTo>
                <a:lnTo>
                  <a:pt x="1699" y="647"/>
                </a:lnTo>
                <a:close/>
                <a:moveTo>
                  <a:pt x="1010" y="610"/>
                </a:moveTo>
                <a:lnTo>
                  <a:pt x="517" y="470"/>
                </a:lnTo>
                <a:lnTo>
                  <a:pt x="624" y="445"/>
                </a:lnTo>
                <a:lnTo>
                  <a:pt x="1010" y="610"/>
                </a:lnTo>
                <a:close/>
                <a:moveTo>
                  <a:pt x="511" y="472"/>
                </a:moveTo>
                <a:lnTo>
                  <a:pt x="1012" y="614"/>
                </a:lnTo>
                <a:lnTo>
                  <a:pt x="1013" y="611"/>
                </a:lnTo>
                <a:lnTo>
                  <a:pt x="1020" y="614"/>
                </a:lnTo>
                <a:lnTo>
                  <a:pt x="25" y="584"/>
                </a:lnTo>
                <a:lnTo>
                  <a:pt x="511" y="472"/>
                </a:lnTo>
                <a:close/>
                <a:moveTo>
                  <a:pt x="541" y="735"/>
                </a:moveTo>
                <a:lnTo>
                  <a:pt x="542" y="737"/>
                </a:lnTo>
                <a:lnTo>
                  <a:pt x="537" y="736"/>
                </a:lnTo>
                <a:lnTo>
                  <a:pt x="541" y="735"/>
                </a:lnTo>
                <a:close/>
                <a:moveTo>
                  <a:pt x="1645" y="849"/>
                </a:moveTo>
                <a:lnTo>
                  <a:pt x="1647" y="850"/>
                </a:lnTo>
                <a:lnTo>
                  <a:pt x="1648" y="848"/>
                </a:lnTo>
                <a:lnTo>
                  <a:pt x="2237" y="864"/>
                </a:lnTo>
                <a:lnTo>
                  <a:pt x="1275" y="939"/>
                </a:lnTo>
                <a:lnTo>
                  <a:pt x="1645" y="849"/>
                </a:lnTo>
                <a:close/>
                <a:moveTo>
                  <a:pt x="2243" y="864"/>
                </a:moveTo>
                <a:lnTo>
                  <a:pt x="2243" y="863"/>
                </a:lnTo>
                <a:lnTo>
                  <a:pt x="2246" y="864"/>
                </a:lnTo>
                <a:lnTo>
                  <a:pt x="2243" y="864"/>
                </a:lnTo>
                <a:close/>
                <a:moveTo>
                  <a:pt x="2437" y="801"/>
                </a:moveTo>
                <a:lnTo>
                  <a:pt x="2588" y="804"/>
                </a:lnTo>
                <a:lnTo>
                  <a:pt x="2588" y="804"/>
                </a:lnTo>
                <a:lnTo>
                  <a:pt x="2588" y="804"/>
                </a:lnTo>
                <a:lnTo>
                  <a:pt x="2871" y="810"/>
                </a:lnTo>
                <a:lnTo>
                  <a:pt x="2871" y="810"/>
                </a:lnTo>
                <a:lnTo>
                  <a:pt x="3272" y="897"/>
                </a:lnTo>
                <a:lnTo>
                  <a:pt x="2615" y="884"/>
                </a:lnTo>
                <a:lnTo>
                  <a:pt x="2437" y="801"/>
                </a:lnTo>
                <a:close/>
                <a:moveTo>
                  <a:pt x="3591" y="805"/>
                </a:moveTo>
                <a:lnTo>
                  <a:pt x="3591" y="805"/>
                </a:lnTo>
                <a:lnTo>
                  <a:pt x="3591" y="805"/>
                </a:lnTo>
                <a:lnTo>
                  <a:pt x="3375" y="856"/>
                </a:lnTo>
                <a:lnTo>
                  <a:pt x="3445" y="823"/>
                </a:lnTo>
                <a:lnTo>
                  <a:pt x="3448" y="823"/>
                </a:lnTo>
                <a:lnTo>
                  <a:pt x="3448" y="822"/>
                </a:lnTo>
                <a:lnTo>
                  <a:pt x="3772" y="669"/>
                </a:lnTo>
                <a:lnTo>
                  <a:pt x="4156" y="628"/>
                </a:lnTo>
                <a:lnTo>
                  <a:pt x="4156" y="628"/>
                </a:lnTo>
                <a:lnTo>
                  <a:pt x="4305" y="638"/>
                </a:lnTo>
                <a:lnTo>
                  <a:pt x="3591" y="805"/>
                </a:lnTo>
                <a:close/>
                <a:moveTo>
                  <a:pt x="3865" y="521"/>
                </a:moveTo>
                <a:lnTo>
                  <a:pt x="3439" y="320"/>
                </a:lnTo>
                <a:lnTo>
                  <a:pt x="4070" y="472"/>
                </a:lnTo>
                <a:lnTo>
                  <a:pt x="3865" y="521"/>
                </a:lnTo>
                <a:close/>
                <a:moveTo>
                  <a:pt x="3562" y="255"/>
                </a:moveTo>
                <a:lnTo>
                  <a:pt x="3180" y="248"/>
                </a:lnTo>
                <a:lnTo>
                  <a:pt x="3676" y="201"/>
                </a:lnTo>
                <a:lnTo>
                  <a:pt x="3562" y="255"/>
                </a:lnTo>
                <a:close/>
                <a:moveTo>
                  <a:pt x="3669" y="198"/>
                </a:moveTo>
                <a:lnTo>
                  <a:pt x="3153" y="247"/>
                </a:lnTo>
                <a:lnTo>
                  <a:pt x="3153" y="247"/>
                </a:lnTo>
                <a:lnTo>
                  <a:pt x="2896" y="242"/>
                </a:lnTo>
                <a:lnTo>
                  <a:pt x="3204" y="97"/>
                </a:lnTo>
                <a:lnTo>
                  <a:pt x="3204" y="97"/>
                </a:lnTo>
                <a:lnTo>
                  <a:pt x="3669" y="198"/>
                </a:lnTo>
                <a:close/>
                <a:moveTo>
                  <a:pt x="3556" y="257"/>
                </a:moveTo>
                <a:lnTo>
                  <a:pt x="3431" y="316"/>
                </a:lnTo>
                <a:lnTo>
                  <a:pt x="3430" y="316"/>
                </a:lnTo>
                <a:lnTo>
                  <a:pt x="3430" y="317"/>
                </a:lnTo>
                <a:lnTo>
                  <a:pt x="3350" y="355"/>
                </a:lnTo>
                <a:lnTo>
                  <a:pt x="2892" y="245"/>
                </a:lnTo>
                <a:lnTo>
                  <a:pt x="3556" y="257"/>
                </a:lnTo>
                <a:close/>
                <a:moveTo>
                  <a:pt x="3673" y="434"/>
                </a:moveTo>
                <a:lnTo>
                  <a:pt x="3206" y="426"/>
                </a:lnTo>
                <a:lnTo>
                  <a:pt x="3431" y="320"/>
                </a:lnTo>
                <a:lnTo>
                  <a:pt x="3673" y="434"/>
                </a:lnTo>
                <a:close/>
                <a:moveTo>
                  <a:pt x="2764" y="501"/>
                </a:moveTo>
                <a:lnTo>
                  <a:pt x="2131" y="357"/>
                </a:lnTo>
                <a:lnTo>
                  <a:pt x="2131" y="356"/>
                </a:lnTo>
                <a:lnTo>
                  <a:pt x="2346" y="305"/>
                </a:lnTo>
                <a:lnTo>
                  <a:pt x="2764" y="501"/>
                </a:lnTo>
                <a:close/>
                <a:moveTo>
                  <a:pt x="1900" y="480"/>
                </a:moveTo>
                <a:lnTo>
                  <a:pt x="2176" y="610"/>
                </a:lnTo>
                <a:lnTo>
                  <a:pt x="1982" y="625"/>
                </a:lnTo>
                <a:lnTo>
                  <a:pt x="1982" y="625"/>
                </a:lnTo>
                <a:lnTo>
                  <a:pt x="1426" y="468"/>
                </a:lnTo>
                <a:lnTo>
                  <a:pt x="1900" y="480"/>
                </a:lnTo>
                <a:close/>
                <a:moveTo>
                  <a:pt x="1974" y="626"/>
                </a:moveTo>
                <a:lnTo>
                  <a:pt x="1793" y="639"/>
                </a:lnTo>
                <a:lnTo>
                  <a:pt x="1790" y="638"/>
                </a:lnTo>
                <a:lnTo>
                  <a:pt x="1789" y="640"/>
                </a:lnTo>
                <a:lnTo>
                  <a:pt x="1704" y="646"/>
                </a:lnTo>
                <a:lnTo>
                  <a:pt x="1704" y="646"/>
                </a:lnTo>
                <a:lnTo>
                  <a:pt x="1011" y="356"/>
                </a:lnTo>
                <a:lnTo>
                  <a:pt x="1017" y="354"/>
                </a:lnTo>
                <a:lnTo>
                  <a:pt x="1017" y="355"/>
                </a:lnTo>
                <a:lnTo>
                  <a:pt x="1974" y="626"/>
                </a:lnTo>
                <a:close/>
                <a:moveTo>
                  <a:pt x="14" y="587"/>
                </a:moveTo>
                <a:lnTo>
                  <a:pt x="1021" y="617"/>
                </a:lnTo>
                <a:lnTo>
                  <a:pt x="531" y="734"/>
                </a:lnTo>
                <a:lnTo>
                  <a:pt x="13" y="587"/>
                </a:lnTo>
                <a:lnTo>
                  <a:pt x="14" y="587"/>
                </a:lnTo>
                <a:close/>
                <a:moveTo>
                  <a:pt x="2252" y="865"/>
                </a:moveTo>
                <a:lnTo>
                  <a:pt x="2251" y="866"/>
                </a:lnTo>
                <a:lnTo>
                  <a:pt x="2251" y="865"/>
                </a:lnTo>
                <a:lnTo>
                  <a:pt x="2252" y="865"/>
                </a:lnTo>
                <a:close/>
                <a:moveTo>
                  <a:pt x="3281" y="900"/>
                </a:moveTo>
                <a:lnTo>
                  <a:pt x="3283" y="900"/>
                </a:lnTo>
                <a:lnTo>
                  <a:pt x="3283" y="899"/>
                </a:lnTo>
                <a:lnTo>
                  <a:pt x="3283" y="899"/>
                </a:lnTo>
                <a:lnTo>
                  <a:pt x="3284" y="899"/>
                </a:lnTo>
                <a:lnTo>
                  <a:pt x="3284" y="899"/>
                </a:lnTo>
                <a:lnTo>
                  <a:pt x="3365" y="861"/>
                </a:lnTo>
                <a:lnTo>
                  <a:pt x="3365" y="861"/>
                </a:lnTo>
                <a:lnTo>
                  <a:pt x="3591" y="808"/>
                </a:lnTo>
                <a:lnTo>
                  <a:pt x="3759" y="892"/>
                </a:lnTo>
                <a:lnTo>
                  <a:pt x="3158" y="958"/>
                </a:lnTo>
                <a:lnTo>
                  <a:pt x="3281" y="900"/>
                </a:lnTo>
                <a:close/>
                <a:moveTo>
                  <a:pt x="3771" y="891"/>
                </a:moveTo>
                <a:lnTo>
                  <a:pt x="3771" y="891"/>
                </a:lnTo>
                <a:lnTo>
                  <a:pt x="3765" y="892"/>
                </a:lnTo>
                <a:lnTo>
                  <a:pt x="3596" y="807"/>
                </a:lnTo>
                <a:lnTo>
                  <a:pt x="4313" y="639"/>
                </a:lnTo>
                <a:lnTo>
                  <a:pt x="3771" y="891"/>
                </a:lnTo>
                <a:close/>
                <a:moveTo>
                  <a:pt x="3598" y="589"/>
                </a:moveTo>
                <a:lnTo>
                  <a:pt x="3865" y="524"/>
                </a:lnTo>
                <a:lnTo>
                  <a:pt x="3865" y="525"/>
                </a:lnTo>
                <a:lnTo>
                  <a:pt x="3866" y="524"/>
                </a:lnTo>
                <a:lnTo>
                  <a:pt x="4076" y="474"/>
                </a:lnTo>
                <a:lnTo>
                  <a:pt x="4076" y="473"/>
                </a:lnTo>
                <a:lnTo>
                  <a:pt x="4077" y="474"/>
                </a:lnTo>
                <a:lnTo>
                  <a:pt x="4311" y="635"/>
                </a:lnTo>
                <a:lnTo>
                  <a:pt x="3598" y="589"/>
                </a:lnTo>
                <a:close/>
                <a:moveTo>
                  <a:pt x="3438" y="317"/>
                </a:moveTo>
                <a:lnTo>
                  <a:pt x="3563" y="258"/>
                </a:lnTo>
                <a:lnTo>
                  <a:pt x="3565" y="258"/>
                </a:lnTo>
                <a:lnTo>
                  <a:pt x="3565" y="257"/>
                </a:lnTo>
                <a:lnTo>
                  <a:pt x="3683" y="201"/>
                </a:lnTo>
                <a:lnTo>
                  <a:pt x="4070" y="469"/>
                </a:lnTo>
                <a:lnTo>
                  <a:pt x="3438" y="317"/>
                </a:lnTo>
                <a:close/>
                <a:moveTo>
                  <a:pt x="3209" y="95"/>
                </a:moveTo>
                <a:lnTo>
                  <a:pt x="3399" y="4"/>
                </a:lnTo>
                <a:lnTo>
                  <a:pt x="3678" y="197"/>
                </a:lnTo>
                <a:lnTo>
                  <a:pt x="3209" y="95"/>
                </a:lnTo>
                <a:close/>
                <a:moveTo>
                  <a:pt x="2886" y="244"/>
                </a:moveTo>
                <a:lnTo>
                  <a:pt x="2635" y="184"/>
                </a:lnTo>
                <a:lnTo>
                  <a:pt x="3389" y="5"/>
                </a:lnTo>
                <a:lnTo>
                  <a:pt x="2886" y="244"/>
                </a:lnTo>
                <a:close/>
                <a:moveTo>
                  <a:pt x="2798" y="358"/>
                </a:moveTo>
                <a:lnTo>
                  <a:pt x="2798" y="358"/>
                </a:lnTo>
                <a:lnTo>
                  <a:pt x="2136" y="194"/>
                </a:lnTo>
                <a:lnTo>
                  <a:pt x="2460" y="118"/>
                </a:lnTo>
                <a:lnTo>
                  <a:pt x="2996" y="343"/>
                </a:lnTo>
                <a:lnTo>
                  <a:pt x="2798" y="358"/>
                </a:lnTo>
                <a:close/>
                <a:moveTo>
                  <a:pt x="2789" y="359"/>
                </a:moveTo>
                <a:lnTo>
                  <a:pt x="2512" y="380"/>
                </a:lnTo>
                <a:lnTo>
                  <a:pt x="2125" y="197"/>
                </a:lnTo>
                <a:lnTo>
                  <a:pt x="2133" y="195"/>
                </a:lnTo>
                <a:lnTo>
                  <a:pt x="2132" y="197"/>
                </a:lnTo>
                <a:lnTo>
                  <a:pt x="2789" y="359"/>
                </a:lnTo>
                <a:close/>
                <a:moveTo>
                  <a:pt x="1895" y="477"/>
                </a:moveTo>
                <a:lnTo>
                  <a:pt x="1422" y="465"/>
                </a:lnTo>
                <a:lnTo>
                  <a:pt x="1422" y="466"/>
                </a:lnTo>
                <a:lnTo>
                  <a:pt x="1022" y="353"/>
                </a:lnTo>
                <a:lnTo>
                  <a:pt x="1204" y="311"/>
                </a:lnTo>
                <a:lnTo>
                  <a:pt x="1895" y="477"/>
                </a:lnTo>
                <a:close/>
                <a:moveTo>
                  <a:pt x="620" y="443"/>
                </a:moveTo>
                <a:lnTo>
                  <a:pt x="21" y="582"/>
                </a:lnTo>
                <a:lnTo>
                  <a:pt x="408" y="401"/>
                </a:lnTo>
                <a:lnTo>
                  <a:pt x="408" y="403"/>
                </a:lnTo>
                <a:lnTo>
                  <a:pt x="620" y="443"/>
                </a:lnTo>
                <a:close/>
                <a:moveTo>
                  <a:pt x="2258" y="867"/>
                </a:moveTo>
                <a:lnTo>
                  <a:pt x="2261" y="868"/>
                </a:lnTo>
                <a:lnTo>
                  <a:pt x="2262" y="866"/>
                </a:lnTo>
                <a:lnTo>
                  <a:pt x="2263" y="866"/>
                </a:lnTo>
                <a:lnTo>
                  <a:pt x="2582" y="1018"/>
                </a:lnTo>
                <a:lnTo>
                  <a:pt x="1847" y="963"/>
                </a:lnTo>
                <a:lnTo>
                  <a:pt x="2258" y="867"/>
                </a:lnTo>
                <a:close/>
                <a:moveTo>
                  <a:pt x="2960" y="1047"/>
                </a:moveTo>
                <a:lnTo>
                  <a:pt x="2960" y="1046"/>
                </a:lnTo>
                <a:lnTo>
                  <a:pt x="2959" y="1046"/>
                </a:lnTo>
                <a:lnTo>
                  <a:pt x="2622" y="888"/>
                </a:lnTo>
                <a:lnTo>
                  <a:pt x="3275" y="900"/>
                </a:lnTo>
                <a:lnTo>
                  <a:pt x="2961" y="1048"/>
                </a:lnTo>
                <a:lnTo>
                  <a:pt x="2960" y="1047"/>
                </a:lnTo>
                <a:close/>
                <a:moveTo>
                  <a:pt x="2886" y="247"/>
                </a:moveTo>
                <a:lnTo>
                  <a:pt x="2886" y="247"/>
                </a:lnTo>
                <a:lnTo>
                  <a:pt x="2886" y="247"/>
                </a:lnTo>
                <a:lnTo>
                  <a:pt x="3345" y="357"/>
                </a:lnTo>
                <a:lnTo>
                  <a:pt x="3201" y="425"/>
                </a:lnTo>
                <a:lnTo>
                  <a:pt x="3003" y="343"/>
                </a:lnTo>
                <a:lnTo>
                  <a:pt x="3003" y="342"/>
                </a:lnTo>
                <a:lnTo>
                  <a:pt x="3003" y="342"/>
                </a:lnTo>
                <a:lnTo>
                  <a:pt x="2629" y="185"/>
                </a:lnTo>
                <a:lnTo>
                  <a:pt x="2630" y="185"/>
                </a:lnTo>
                <a:lnTo>
                  <a:pt x="2630" y="186"/>
                </a:lnTo>
                <a:lnTo>
                  <a:pt x="2886" y="247"/>
                </a:lnTo>
                <a:close/>
                <a:moveTo>
                  <a:pt x="2120" y="198"/>
                </a:moveTo>
                <a:lnTo>
                  <a:pt x="2342" y="303"/>
                </a:lnTo>
                <a:lnTo>
                  <a:pt x="2127" y="354"/>
                </a:lnTo>
                <a:lnTo>
                  <a:pt x="1800" y="274"/>
                </a:lnTo>
                <a:lnTo>
                  <a:pt x="2120" y="198"/>
                </a:lnTo>
                <a:close/>
                <a:moveTo>
                  <a:pt x="1845" y="963"/>
                </a:moveTo>
                <a:lnTo>
                  <a:pt x="1845" y="964"/>
                </a:lnTo>
                <a:lnTo>
                  <a:pt x="1842" y="964"/>
                </a:lnTo>
                <a:lnTo>
                  <a:pt x="1845" y="963"/>
                </a:lnTo>
                <a:close/>
                <a:moveTo>
                  <a:pt x="1846" y="965"/>
                </a:moveTo>
                <a:lnTo>
                  <a:pt x="2589" y="1021"/>
                </a:lnTo>
                <a:lnTo>
                  <a:pt x="2590" y="1022"/>
                </a:lnTo>
                <a:lnTo>
                  <a:pt x="2591" y="1021"/>
                </a:lnTo>
                <a:lnTo>
                  <a:pt x="2945" y="1048"/>
                </a:lnTo>
                <a:lnTo>
                  <a:pt x="2438" y="1093"/>
                </a:lnTo>
                <a:lnTo>
                  <a:pt x="2438" y="1094"/>
                </a:lnTo>
                <a:lnTo>
                  <a:pt x="1855" y="966"/>
                </a:lnTo>
                <a:lnTo>
                  <a:pt x="1855" y="969"/>
                </a:lnTo>
                <a:lnTo>
                  <a:pt x="2722" y="1160"/>
                </a:lnTo>
                <a:lnTo>
                  <a:pt x="2492" y="1268"/>
                </a:lnTo>
                <a:lnTo>
                  <a:pt x="1846" y="965"/>
                </a:lnTo>
                <a:close/>
                <a:moveTo>
                  <a:pt x="2727" y="1158"/>
                </a:moveTo>
                <a:lnTo>
                  <a:pt x="2444" y="1095"/>
                </a:lnTo>
                <a:lnTo>
                  <a:pt x="2956" y="1050"/>
                </a:lnTo>
                <a:lnTo>
                  <a:pt x="2727" y="1158"/>
                </a:lnTo>
                <a:close/>
                <a:moveTo>
                  <a:pt x="3151" y="961"/>
                </a:moveTo>
                <a:lnTo>
                  <a:pt x="3151" y="962"/>
                </a:lnTo>
                <a:lnTo>
                  <a:pt x="3763" y="895"/>
                </a:lnTo>
                <a:lnTo>
                  <a:pt x="3196" y="1158"/>
                </a:lnTo>
                <a:lnTo>
                  <a:pt x="2964" y="1049"/>
                </a:lnTo>
                <a:lnTo>
                  <a:pt x="3151" y="96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8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5866"/>
            <a:ext cx="11277600" cy="49859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6951"/>
            <a:ext cx="11277600" cy="46200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92336"/>
            <a:ext cx="186121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7976216" y="6528816"/>
            <a:ext cx="344728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800" i="1" dirty="0">
                <a:solidFill>
                  <a:schemeClr val="bg1">
                    <a:lumMod val="50000"/>
                  </a:schemeClr>
                </a:solidFill>
              </a:rPr>
              <a:t>confidential  |  </a:t>
            </a:r>
            <a:r>
              <a:rPr lang="en-US" sz="800" i="1" dirty="0">
                <a:solidFill>
                  <a:srgbClr val="FFFFFF">
                    <a:lumMod val="50000"/>
                  </a:srgbClr>
                </a:solidFill>
              </a:rPr>
              <a:t>©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</a:rPr>
              <a:t>2018 Sabre GLBL</a:t>
            </a:r>
            <a:r>
              <a:rPr lang="en-US" sz="800" i="1" baseline="0" dirty="0">
                <a:solidFill>
                  <a:schemeClr val="bg1">
                    <a:lumMod val="50000"/>
                  </a:schemeClr>
                </a:solidFill>
              </a:rPr>
              <a:t> Inc. All rights reserved.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79530" y="6536584"/>
            <a:ext cx="255270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7D422E1F-D216-4DCD-8A23-E6B63B555678}" type="slidenum">
              <a:rPr lang="en-US" sz="800" b="0" i="0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800" b="0" i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5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76" r:id="rId2"/>
    <p:sldLayoutId id="2147483735" r:id="rId3"/>
    <p:sldLayoutId id="2147483777" r:id="rId4"/>
    <p:sldLayoutId id="2147483778" r:id="rId5"/>
    <p:sldLayoutId id="2147483779" r:id="rId6"/>
    <p:sldLayoutId id="2147483716" r:id="rId7"/>
    <p:sldLayoutId id="2147483791" r:id="rId8"/>
    <p:sldLayoutId id="2147483785" r:id="rId9"/>
    <p:sldLayoutId id="2147483759" r:id="rId10"/>
    <p:sldLayoutId id="2147483758" r:id="rId11"/>
    <p:sldLayoutId id="2147483760" r:id="rId12"/>
    <p:sldLayoutId id="2147483782" r:id="rId13"/>
    <p:sldLayoutId id="2147483762" r:id="rId14"/>
    <p:sldLayoutId id="2147483757" r:id="rId15"/>
    <p:sldLayoutId id="2147483752" r:id="rId16"/>
    <p:sldLayoutId id="2147483753" r:id="rId17"/>
    <p:sldLayoutId id="2147483745" r:id="rId18"/>
    <p:sldLayoutId id="2147483747" r:id="rId19"/>
    <p:sldLayoutId id="2147483748" r:id="rId20"/>
    <p:sldLayoutId id="2147483749" r:id="rId21"/>
    <p:sldLayoutId id="2147483787" r:id="rId22"/>
    <p:sldLayoutId id="2147483754" r:id="rId23"/>
    <p:sldLayoutId id="2147483761" r:id="rId24"/>
    <p:sldLayoutId id="2147483768" r:id="rId25"/>
    <p:sldLayoutId id="2147483786" r:id="rId26"/>
    <p:sldLayoutId id="2147483769" r:id="rId27"/>
    <p:sldLayoutId id="2147483783" r:id="rId28"/>
    <p:sldLayoutId id="2147483789" r:id="rId29"/>
    <p:sldLayoutId id="2147483685" r:id="rId30"/>
    <p:sldLayoutId id="2147483741" r:id="rId31"/>
    <p:sldLayoutId id="2147483742" r:id="rId32"/>
    <p:sldLayoutId id="2147483751" r:id="rId33"/>
    <p:sldLayoutId id="2147483792" r:id="rId3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accent1"/>
          </a:solidFill>
          <a:latin typeface="+mj-lt"/>
          <a:ea typeface="+mj-ea"/>
          <a:cs typeface="Roboto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None/>
        <a:defRPr sz="2400" b="0" i="0" kern="1200">
          <a:solidFill>
            <a:schemeClr val="tx2"/>
          </a:solidFill>
          <a:latin typeface="+mn-lt"/>
          <a:ea typeface="+mn-ea"/>
          <a:cs typeface="Roboto Light" charset="0"/>
        </a:defRPr>
      </a:lvl1pPr>
      <a:lvl2pPr marL="274320" indent="-274320" algn="l" defTabSz="9144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/>
        </a:buClr>
        <a:buFont typeface="Roboto" panose="02000000000000000000" pitchFamily="2" charset="0"/>
        <a:buChar char="–"/>
        <a:defRPr sz="2000" b="0" i="0" kern="1200">
          <a:solidFill>
            <a:schemeClr val="tx2"/>
          </a:solidFill>
          <a:latin typeface="+mn-lt"/>
          <a:ea typeface="+mn-ea"/>
          <a:cs typeface="Roboto Light" charset="0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Roboto Light" charset="0"/>
        </a:defRPr>
      </a:lvl3pPr>
      <a:lvl4pPr marL="914400" indent="-27432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Roboto" panose="02000000000000000000" pitchFamily="2" charset="0"/>
        <a:buChar char="–"/>
        <a:defRPr sz="1600" b="0" i="0" kern="1200">
          <a:solidFill>
            <a:schemeClr val="tx2"/>
          </a:solidFill>
          <a:latin typeface="+mn-lt"/>
          <a:ea typeface="+mn-ea"/>
          <a:cs typeface="Roboto Light" charset="0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Roboto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6" userDrawn="1">
          <p15:clr>
            <a:srgbClr val="F26B43"/>
          </p15:clr>
        </p15:guide>
        <p15:guide id="2" orient="horz" pos="2152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32" userDrawn="1">
          <p15:clr>
            <a:srgbClr val="F26B43"/>
          </p15:clr>
        </p15:guide>
        <p15:guide id="5" orient="horz" pos="288" userDrawn="1">
          <p15:clr>
            <a:srgbClr val="F26B43"/>
          </p15:clr>
        </p15:guide>
        <p15:guide id="6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tryit.asp?filename=tryhtml_images_map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bre.com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8AD558-7B18-4119-AD99-5C6B970CA881}"/>
              </a:ext>
            </a:extLst>
          </p:cNvPr>
          <p:cNvSpPr/>
          <p:nvPr/>
        </p:nvSpPr>
        <p:spPr>
          <a:xfrm>
            <a:off x="2646177" y="4760624"/>
            <a:ext cx="6899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TEX UI </a:t>
            </a:r>
            <a:r>
              <a:rPr lang="en-US" sz="5400" b="1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LearnIT</a:t>
            </a:r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Series</a:t>
            </a:r>
          </a:p>
        </p:txBody>
      </p:sp>
    </p:spTree>
    <p:extLst>
      <p:ext uri="{BB962C8B-B14F-4D97-AF65-F5344CB8AC3E}">
        <p14:creationId xmlns:p14="http://schemas.microsoft.com/office/powerpoint/2010/main" val="42049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8A53A3-C0EE-4435-919D-5B91B029A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Light" charset="0"/>
              </a:rPr>
              <a:t>Attributes provide </a:t>
            </a:r>
            <a:r>
              <a:rPr lang="en-US" sz="2000" b="1" dirty="0">
                <a:solidFill>
                  <a:schemeClr val="tx1"/>
                </a:solidFill>
                <a:latin typeface="Roboto Light" charset="0"/>
              </a:rPr>
              <a:t>additional information</a:t>
            </a:r>
            <a:r>
              <a:rPr lang="en-US" sz="2000" dirty="0">
                <a:solidFill>
                  <a:schemeClr val="tx1"/>
                </a:solidFill>
                <a:latin typeface="Roboto Light" charset="0"/>
              </a:rPr>
              <a:t> about an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Light" charset="0"/>
              </a:rPr>
              <a:t>All HTML elements can have 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E605ED-FC41-47F7-93A6-C67BE5AC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AEDC4-387E-4540-ADD0-7E36DE387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05" y="2724417"/>
            <a:ext cx="4181475" cy="33909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1EA009-6C94-45B4-B5D8-D39DE0770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582" y="2417603"/>
            <a:ext cx="3369013" cy="400453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3E8656B-BEF8-42DF-92CB-86F9A91761E7}"/>
              </a:ext>
            </a:extLst>
          </p:cNvPr>
          <p:cNvSpPr/>
          <p:nvPr/>
        </p:nvSpPr>
        <p:spPr>
          <a:xfrm>
            <a:off x="5443536" y="4293408"/>
            <a:ext cx="2033081" cy="252919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9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CD2C2A-ED4E-440E-8A32-D7121B478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Setting the style of an HTML element, can be done with the style attribute.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283BBA-147E-40FA-8C13-D29FBAC6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5866"/>
            <a:ext cx="11277600" cy="498598"/>
          </a:xfrm>
        </p:spPr>
        <p:txBody>
          <a:bodyPr/>
          <a:lstStyle/>
          <a:p>
            <a:r>
              <a:rPr lang="en-US" dirty="0"/>
              <a:t>HTML Styling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DE34F2-287B-41A2-80FF-6C460FE00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8" y="2881119"/>
            <a:ext cx="4648200" cy="19716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8DD348-BE7F-48FD-B7E5-728F590A7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106" y="3204587"/>
            <a:ext cx="3133725" cy="14859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30DE8C9-3FEA-43F5-AB49-5F0B3C21BF99}"/>
              </a:ext>
            </a:extLst>
          </p:cNvPr>
          <p:cNvSpPr/>
          <p:nvPr/>
        </p:nvSpPr>
        <p:spPr>
          <a:xfrm>
            <a:off x="5894962" y="3803377"/>
            <a:ext cx="1250915" cy="288320"/>
          </a:xfrm>
          <a:prstGeom prst="rightArrow">
            <a:avLst>
              <a:gd name="adj1" fmla="val 42307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66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A1CA9E-D2B8-455F-905C-291A6CF05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951"/>
            <a:ext cx="11277600" cy="46200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can click on a link and jump to another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Links allow users to navigate smoothly.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4D606E-53FD-47F3-B581-34C2DFF3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5866"/>
            <a:ext cx="11277600" cy="498598"/>
          </a:xfrm>
        </p:spPr>
        <p:txBody>
          <a:bodyPr/>
          <a:lstStyle/>
          <a:p>
            <a:r>
              <a:rPr lang="en-US" dirty="0"/>
              <a:t>HTML Links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C8086-CDE5-43C3-9C55-E0569CD63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142" y="2450612"/>
            <a:ext cx="4451198" cy="531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108DA1-3881-4737-AF97-2D3D8556B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27" y="3876116"/>
            <a:ext cx="9777935" cy="53127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59E0E53-5B54-4117-84C1-86948A91EC28}"/>
              </a:ext>
            </a:extLst>
          </p:cNvPr>
          <p:cNvSpPr/>
          <p:nvPr/>
        </p:nvSpPr>
        <p:spPr>
          <a:xfrm rot="5400000">
            <a:off x="5388869" y="3193854"/>
            <a:ext cx="559744" cy="273508"/>
          </a:xfrm>
          <a:prstGeom prst="rightArrow">
            <a:avLst>
              <a:gd name="adj1" fmla="val 42307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A32E9-2146-482A-BA68-5C5CB44FD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527" y="4790285"/>
            <a:ext cx="9869457" cy="44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56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F4BEE9-4809-496E-866A-2CEBE3130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Images can improve the design and the appearance of a web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hlinkClick r:id="rId3"/>
              </a:rPr>
              <a:t>https://www.w3schools.com/html/tryit.asp?filename=tryhtml_images_map2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FFE59-1052-4929-98B1-0D0AFA4B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ECE68-786F-46A8-8C37-7E1435E8F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624" y="2630149"/>
            <a:ext cx="4181475" cy="33909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999370-93A1-4122-8A44-11125481B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801" y="2323335"/>
            <a:ext cx="3369013" cy="400453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17970EC-8F79-4860-93A0-1FD4096F8CA3}"/>
              </a:ext>
            </a:extLst>
          </p:cNvPr>
          <p:cNvSpPr/>
          <p:nvPr/>
        </p:nvSpPr>
        <p:spPr>
          <a:xfrm>
            <a:off x="5801755" y="4199140"/>
            <a:ext cx="2033081" cy="252919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935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A4403C-9529-4876-8C70-ACF06F9C6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951"/>
            <a:ext cx="11277600" cy="46200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BC20F4-E7BC-4C02-8539-BC13881F1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5866"/>
            <a:ext cx="11277600" cy="498598"/>
          </a:xfrm>
        </p:spPr>
        <p:txBody>
          <a:bodyPr/>
          <a:lstStyle/>
          <a:p>
            <a:r>
              <a:rPr lang="en-US"/>
              <a:t>HTML File Paths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160583-98CA-4730-9097-5406B40C5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96" y="2109636"/>
            <a:ext cx="10886007" cy="263872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261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D4FAA6-3E0A-4949-A899-EC057B557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a Heading as “</a:t>
            </a:r>
            <a:r>
              <a:rPr lang="en-US" b="1" dirty="0"/>
              <a:t>TEX UI SERIES - HTML</a:t>
            </a:r>
            <a:r>
              <a:rPr lang="en-US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Paragraph with text as “</a:t>
            </a:r>
            <a:r>
              <a:rPr lang="en-US" b="1" dirty="0"/>
              <a:t>Today we are learning HTML in a Hands on Session</a:t>
            </a:r>
            <a:r>
              <a:rPr lang="en-US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image with attributes </a:t>
            </a:r>
            <a:r>
              <a:rPr lang="en-US" b="1" dirty="0"/>
              <a:t>width==height==300</a:t>
            </a:r>
            <a:r>
              <a:rPr lang="en-US" dirty="0"/>
              <a:t> and </a:t>
            </a:r>
            <a:r>
              <a:rPr lang="en-US" b="1" dirty="0"/>
              <a:t>title</a:t>
            </a:r>
            <a:r>
              <a:rPr lang="en-US" dirty="0"/>
              <a:t> as “</a:t>
            </a:r>
            <a:r>
              <a:rPr lang="en-US" b="1" dirty="0"/>
              <a:t>Random image guys</a:t>
            </a:r>
            <a:r>
              <a:rPr lang="en-US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link with </a:t>
            </a:r>
            <a:r>
              <a:rPr lang="en-US" b="1" dirty="0">
                <a:hlinkClick r:id="rId2"/>
              </a:rPr>
              <a:t>www.sabre.com</a:t>
            </a:r>
            <a:r>
              <a:rPr lang="en-US" dirty="0"/>
              <a:t> as the </a:t>
            </a:r>
            <a:r>
              <a:rPr lang="en-US" b="1" dirty="0"/>
              <a:t>text/</a:t>
            </a:r>
            <a:r>
              <a:rPr lang="en-US" b="1" dirty="0" err="1"/>
              <a:t>url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Raise your hand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66C013-3A69-40BD-8145-B59EE8B9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</a:p>
        </p:txBody>
      </p:sp>
    </p:spTree>
    <p:extLst>
      <p:ext uri="{BB962C8B-B14F-4D97-AF65-F5344CB8AC3E}">
        <p14:creationId xmlns:p14="http://schemas.microsoft.com/office/powerpoint/2010/main" val="1830275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D7750-3DF2-4133-9094-65F8E2FE7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951"/>
            <a:ext cx="11277600" cy="46200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D6E025-35A6-46E5-8998-3B0532E3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5866"/>
            <a:ext cx="11277600" cy="498598"/>
          </a:xfrm>
        </p:spPr>
        <p:txBody>
          <a:bodyPr/>
          <a:lstStyle/>
          <a:p>
            <a:r>
              <a:rPr lang="en-US" dirty="0"/>
              <a:t>HTML Tables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F7ECE7-FAAB-4BA2-89BF-4DE27D542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2" y="1905000"/>
            <a:ext cx="2676525" cy="36195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45B064-D815-4241-9738-1B74C93F5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687" y="2900362"/>
            <a:ext cx="3895725" cy="16287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1591AB7-51C3-47ED-BC9C-912AEE68A554}"/>
              </a:ext>
            </a:extLst>
          </p:cNvPr>
          <p:cNvSpPr/>
          <p:nvPr/>
        </p:nvSpPr>
        <p:spPr>
          <a:xfrm>
            <a:off x="4674646" y="3714749"/>
            <a:ext cx="2033081" cy="252919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425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A08563-008D-4A54-A1E1-64A0CA959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An unordered list starts with the </a:t>
            </a:r>
            <a:r>
              <a:rPr lang="en-US" sz="1800" dirty="0">
                <a:solidFill>
                  <a:srgbClr val="FF0000"/>
                </a:solidFill>
              </a:rPr>
              <a:t>&lt;</a:t>
            </a:r>
            <a:r>
              <a:rPr lang="en-US" sz="1800" dirty="0" err="1">
                <a:solidFill>
                  <a:srgbClr val="FF0000"/>
                </a:solidFill>
              </a:rPr>
              <a:t>ul</a:t>
            </a:r>
            <a:r>
              <a:rPr lang="en-US" sz="1800" dirty="0">
                <a:solidFill>
                  <a:srgbClr val="FF0000"/>
                </a:solidFill>
              </a:rPr>
              <a:t>&gt; </a:t>
            </a:r>
            <a:r>
              <a:rPr lang="en-US" sz="1800" dirty="0"/>
              <a:t>tag. Each list item starts with the </a:t>
            </a:r>
            <a:r>
              <a:rPr lang="en-US" sz="1800" dirty="0">
                <a:solidFill>
                  <a:srgbClr val="FF0000"/>
                </a:solidFill>
              </a:rPr>
              <a:t>&lt;li&gt; </a:t>
            </a:r>
            <a:r>
              <a:rPr lang="en-US" sz="1800" dirty="0"/>
              <a:t>tag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04CA68-C5AC-4B8B-AF54-D4A31987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A37EB-A6B3-48E2-8F8B-B2716BCA9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971" y="2001871"/>
            <a:ext cx="3171825" cy="45624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92F3C0-B1E5-4ABD-8A14-48D4C99ED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756" y="2228495"/>
            <a:ext cx="2982353" cy="394846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EE249D5-5A03-472E-A4AD-95454F40032E}"/>
              </a:ext>
            </a:extLst>
          </p:cNvPr>
          <p:cNvSpPr/>
          <p:nvPr/>
        </p:nvSpPr>
        <p:spPr>
          <a:xfrm>
            <a:off x="5172986" y="3740497"/>
            <a:ext cx="2033081" cy="252919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50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B3D5F4-C297-44CE-8A63-FD3749B9F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default display value for most elements is </a:t>
            </a:r>
            <a:r>
              <a:rPr lang="en-US" sz="2000" dirty="0">
                <a:solidFill>
                  <a:srgbClr val="FF0000"/>
                </a:solidFill>
              </a:rPr>
              <a:t>block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inline</a:t>
            </a:r>
            <a:r>
              <a:rPr lang="en-US" sz="2000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91961-7D86-4109-8602-DC7AF273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Blocks </a:t>
            </a:r>
            <a:r>
              <a:rPr lang="en-US" sz="2800" dirty="0"/>
              <a:t>(</a:t>
            </a:r>
            <a:r>
              <a:rPr lang="en-US" sz="2800" dirty="0" err="1"/>
              <a:t>Div</a:t>
            </a:r>
            <a:r>
              <a:rPr lang="en-US" sz="2800" dirty="0"/>
              <a:t> and Span)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C77A1-7D2C-43D6-8C78-D909C8A02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150" y="3187335"/>
            <a:ext cx="3927998" cy="863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DF8548-AE91-4F43-A635-996E12C06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721" y="2841791"/>
            <a:ext cx="2972674" cy="1365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0D4BDD-C165-438C-AFFB-A7E0046222DB}"/>
              </a:ext>
            </a:extLst>
          </p:cNvPr>
          <p:cNvSpPr txBox="1"/>
          <p:nvPr/>
        </p:nvSpPr>
        <p:spPr>
          <a:xfrm>
            <a:off x="8055553" y="4369033"/>
            <a:ext cx="121595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+mj-lt"/>
              </a:rPr>
              <a:t>BLOCK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6187B-46FD-4231-BD19-110EEE795BBD}"/>
              </a:ext>
            </a:extLst>
          </p:cNvPr>
          <p:cNvSpPr txBox="1"/>
          <p:nvPr/>
        </p:nvSpPr>
        <p:spPr>
          <a:xfrm>
            <a:off x="2997170" y="4344981"/>
            <a:ext cx="121595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+mj-lt"/>
              </a:rPr>
              <a:t>INLINE</a:t>
            </a:r>
          </a:p>
        </p:txBody>
      </p:sp>
    </p:spTree>
    <p:extLst>
      <p:ext uri="{BB962C8B-B14F-4D97-AF65-F5344CB8AC3E}">
        <p14:creationId xmlns:p14="http://schemas.microsoft.com/office/powerpoint/2010/main" val="3248791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9475A-A7C3-471F-ADB3-42C879DCA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D2A9F4-C86F-4BCF-94C0-8403EDCC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vs Inline in 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AFA16-CFB1-4829-B4C0-B636F7925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56951"/>
            <a:ext cx="11039475" cy="17335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0051BF-1773-461B-B83A-4822D96B9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12988"/>
            <a:ext cx="10896600" cy="16097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957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Presenters</a:t>
            </a:r>
          </a:p>
        </p:txBody>
      </p:sp>
      <p:sp>
        <p:nvSpPr>
          <p:cNvPr id="144" name="Rectangle 39"/>
          <p:cNvSpPr>
            <a:spLocks noChangeArrowheads="1"/>
          </p:cNvSpPr>
          <p:nvPr/>
        </p:nvSpPr>
        <p:spPr bwMode="gray">
          <a:xfrm>
            <a:off x="4801880" y="3763754"/>
            <a:ext cx="1828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algn="ctr" defTabSz="1218916"/>
            <a:r>
              <a:rPr lang="en-US" sz="2000" b="1" dirty="0">
                <a:solidFill>
                  <a:schemeClr val="accent1"/>
                </a:solidFill>
              </a:rPr>
              <a:t>Miracle </a:t>
            </a:r>
            <a:r>
              <a:rPr lang="en-US" sz="2000" b="1" dirty="0" err="1">
                <a:solidFill>
                  <a:schemeClr val="accent1"/>
                </a:solidFill>
              </a:rPr>
              <a:t>DSouza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gray">
          <a:xfrm>
            <a:off x="4669904" y="4646322"/>
            <a:ext cx="234332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algn="ctr" defTabSz="1218916"/>
            <a:r>
              <a:rPr lang="en-US" sz="1400" i="1" dirty="0"/>
              <a:t>Software Developer</a:t>
            </a:r>
            <a:endParaRPr lang="en-US" sz="1400" dirty="0"/>
          </a:p>
          <a:p>
            <a:pPr algn="ctr" defTabSz="1218916"/>
            <a:r>
              <a:rPr lang="en-US" sz="1400" i="1" dirty="0"/>
              <a:t>Travel Network</a:t>
            </a:r>
          </a:p>
        </p:txBody>
      </p:sp>
      <p:sp>
        <p:nvSpPr>
          <p:cNvPr id="81" name="Rectangle 40"/>
          <p:cNvSpPr>
            <a:spLocks noChangeArrowheads="1"/>
          </p:cNvSpPr>
          <p:nvPr/>
        </p:nvSpPr>
        <p:spPr bwMode="gray">
          <a:xfrm>
            <a:off x="1224155" y="3762459"/>
            <a:ext cx="1828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algn="ctr" defTabSz="1218916"/>
            <a:r>
              <a:rPr lang="en-US" sz="2000" b="1" dirty="0">
                <a:solidFill>
                  <a:schemeClr val="accent1"/>
                </a:solidFill>
              </a:rPr>
              <a:t>Rahul </a:t>
            </a:r>
            <a:r>
              <a:rPr lang="en-US" sz="2000" b="1" dirty="0" err="1">
                <a:solidFill>
                  <a:schemeClr val="accent1"/>
                </a:solidFill>
              </a:rPr>
              <a:t>Dcosta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51" name="Rectangle 40"/>
          <p:cNvSpPr>
            <a:spLocks noChangeArrowheads="1"/>
          </p:cNvSpPr>
          <p:nvPr/>
        </p:nvSpPr>
        <p:spPr bwMode="gray">
          <a:xfrm>
            <a:off x="966893" y="4577064"/>
            <a:ext cx="234332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algn="ctr" defTabSz="1218916"/>
            <a:r>
              <a:rPr lang="en-US" sz="1400" i="1" dirty="0"/>
              <a:t>Software Developer</a:t>
            </a:r>
            <a:endParaRPr lang="en-US" sz="1400" dirty="0"/>
          </a:p>
          <a:p>
            <a:pPr algn="ctr" defTabSz="1218916"/>
            <a:r>
              <a:rPr lang="en-US" sz="1400" i="1" dirty="0"/>
              <a:t>Travel Network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9159A3-0891-49B0-AF39-D730E6F93F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2" t="8428" r="17329" b="14717"/>
          <a:stretch/>
        </p:blipFill>
        <p:spPr>
          <a:xfrm>
            <a:off x="4669904" y="1334876"/>
            <a:ext cx="2165607" cy="2173606"/>
          </a:xfrm>
          <a:prstGeom prst="ellipse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D17414-B5B8-4532-95D4-7A44C02C4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973" y="1342330"/>
            <a:ext cx="2159164" cy="2166152"/>
          </a:xfrm>
          <a:prstGeom prst="ellipse">
            <a:avLst/>
          </a:prstGeom>
        </p:spPr>
      </p:pic>
      <p:sp>
        <p:nvSpPr>
          <p:cNvPr id="11" name="Rectangle 39">
            <a:extLst>
              <a:ext uri="{FF2B5EF4-FFF2-40B4-BE49-F238E27FC236}">
                <a16:creationId xmlns:a16="http://schemas.microsoft.com/office/drawing/2014/main" id="{017B7479-6EEE-4F18-9B3C-9E64D311BF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8756497" y="3763754"/>
            <a:ext cx="20298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algn="ctr" defTabSz="1218916"/>
            <a:r>
              <a:rPr lang="en-US" sz="2000" b="1" dirty="0">
                <a:solidFill>
                  <a:schemeClr val="accent1"/>
                </a:solidFill>
              </a:rPr>
              <a:t>Rahaman Sharif</a:t>
            </a:r>
          </a:p>
        </p:txBody>
      </p:sp>
      <p:sp>
        <p:nvSpPr>
          <p:cNvPr id="12" name="Rectangle 39">
            <a:extLst>
              <a:ext uri="{FF2B5EF4-FFF2-40B4-BE49-F238E27FC236}">
                <a16:creationId xmlns:a16="http://schemas.microsoft.com/office/drawing/2014/main" id="{9E110B5C-1F97-4791-A53C-1685C1F9F41E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24522" y="4646322"/>
            <a:ext cx="234332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algn="ctr" defTabSz="1218916"/>
            <a:r>
              <a:rPr lang="en-US" sz="1400" i="1" dirty="0"/>
              <a:t>Senior Software Developer</a:t>
            </a:r>
            <a:endParaRPr lang="en-US" sz="1400" dirty="0"/>
          </a:p>
          <a:p>
            <a:pPr algn="ctr" defTabSz="1218916"/>
            <a:r>
              <a:rPr lang="en-US" sz="1400" i="1" dirty="0"/>
              <a:t>Travel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D2CEF-993F-49B1-A3B9-566D0FE64B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08" t="4044" r="6508" b="3521"/>
          <a:stretch/>
        </p:blipFill>
        <p:spPr>
          <a:xfrm>
            <a:off x="8749246" y="1414358"/>
            <a:ext cx="2037122" cy="209412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35593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DAB0FF-4CC3-422B-B030-7768F1BC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i</a:t>
            </a:r>
            <a:r>
              <a:rPr lang="en-US" dirty="0"/>
              <a:t>-Frame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2DCB383-8EA6-4DDE-9ECE-2E694C771FDE}"/>
              </a:ext>
            </a:extLst>
          </p:cNvPr>
          <p:cNvSpPr/>
          <p:nvPr/>
        </p:nvSpPr>
        <p:spPr>
          <a:xfrm>
            <a:off x="5076217" y="3429000"/>
            <a:ext cx="2033081" cy="252919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ECD406D-C9C1-4FE4-A388-710D35035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</a:t>
            </a:r>
            <a:r>
              <a:rPr lang="en-US" sz="2000" dirty="0" err="1"/>
              <a:t>iframe</a:t>
            </a:r>
            <a:r>
              <a:rPr lang="en-US" sz="2000" dirty="0"/>
              <a:t> is used to display a web page within a web page.</a:t>
            </a: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AEDFA72E-7683-4675-B3D9-F8B6A68A37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7673414" y="1557338"/>
            <a:ext cx="4061386" cy="46196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144922-955B-469E-84EA-2A60292FB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52" y="2319844"/>
            <a:ext cx="3943350" cy="27241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5116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6C0A4-13D3-49D5-8C23-EBF21354E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Websites often display content in multiple columns(like a magazine or newspaper).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CAEF8F-8F6E-4573-BFC9-D04E7507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5866"/>
            <a:ext cx="11277600" cy="498598"/>
          </a:xfrm>
        </p:spPr>
        <p:txBody>
          <a:bodyPr/>
          <a:lstStyle/>
          <a:p>
            <a:r>
              <a:rPr lang="en-US" dirty="0"/>
              <a:t>HTML Layouts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F67548-101B-4C28-A5C6-15597E9CF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4" y="2522605"/>
            <a:ext cx="5667375" cy="1209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C3CEEB-92E1-49A2-95F4-C5351AB36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54" y="3732280"/>
            <a:ext cx="7415719" cy="1315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99B17C-3551-4A37-B482-574F7E6C0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54" y="5108328"/>
            <a:ext cx="4371975" cy="1209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DE37FD-BEF2-4F7F-B29C-E6ECBC1FA2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2397" y="5106175"/>
            <a:ext cx="6200022" cy="13159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38DA65-8A02-4B3D-AFBB-37A542AA093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441"/>
          <a:stretch/>
        </p:blipFill>
        <p:spPr>
          <a:xfrm>
            <a:off x="8628942" y="2363821"/>
            <a:ext cx="2781300" cy="318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2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B63D66-3D82-4990-A441-4D4F01419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Some characters are reserved in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If you use the less than (&lt;) or greater than (&gt;) signs in your text, the browser might mix them with tags.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Character entities are used to display reserved characters in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896734-2FEE-4E81-A2AB-FE573BE2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Entities</a:t>
            </a:r>
            <a:r>
              <a:rPr lang="en-US" sz="2400" dirty="0"/>
              <a:t>(Symbols)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35642-57AD-407A-8018-076F2E619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127" y="3013863"/>
            <a:ext cx="1633745" cy="11952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6730BB-F2BB-4B77-842B-609DB0E2D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958" y="4233957"/>
            <a:ext cx="9668082" cy="21881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87465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075EC5-7C2F-4376-BE48-649E2103F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ED801C-3617-4CD8-9587-BE9FE136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04FA7-FE2C-4EA6-A2F2-9088DD664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61" y="1556951"/>
            <a:ext cx="6419850" cy="41529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7766BB-6E5B-4605-A327-0D00DCCD5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715" y="1671251"/>
            <a:ext cx="3114675" cy="39243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7A565E5-A22C-49EB-A6D4-BD97BEBC2385}"/>
              </a:ext>
            </a:extLst>
          </p:cNvPr>
          <p:cNvSpPr/>
          <p:nvPr/>
        </p:nvSpPr>
        <p:spPr>
          <a:xfrm>
            <a:off x="7280620" y="3528254"/>
            <a:ext cx="840685" cy="210294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51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01B8C6-BE0F-43A3-9BAF-0857437D0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Light" charset="0"/>
              </a:rPr>
              <a:t>used to collect user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5F38AA-A90E-4CBB-99F4-95526290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4D3C2-8ED7-4E8F-A4B9-E20A02BF11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95"/>
          <a:stretch/>
        </p:blipFill>
        <p:spPr>
          <a:xfrm>
            <a:off x="6953250" y="720152"/>
            <a:ext cx="4781550" cy="545681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9991F2-894B-49CE-816F-5824B3767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3383"/>
              </p:ext>
            </p:extLst>
          </p:nvPr>
        </p:nvGraphicFramePr>
        <p:xfrm>
          <a:off x="1689651" y="2319473"/>
          <a:ext cx="2971801" cy="3337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1">
                  <a:extLst>
                    <a:ext uri="{9D8B030D-6E8A-4147-A177-3AD203B41FA5}">
                      <a16:colId xmlns:a16="http://schemas.microsoft.com/office/drawing/2014/main" val="2061089362"/>
                    </a:ext>
                  </a:extLst>
                </a:gridCol>
              </a:tblGrid>
              <a:tr h="37077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TextBox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914189"/>
                  </a:ext>
                </a:extLst>
              </a:tr>
              <a:tr h="3707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442837"/>
                  </a:ext>
                </a:extLst>
              </a:tr>
              <a:tr h="3707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57084"/>
                  </a:ext>
                </a:extLst>
              </a:tr>
              <a:tr h="3707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292989"/>
                  </a:ext>
                </a:extLst>
              </a:tr>
              <a:tr h="37077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TextArea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75886"/>
                  </a:ext>
                </a:extLst>
              </a:tr>
              <a:tr h="3707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221097"/>
                  </a:ext>
                </a:extLst>
              </a:tr>
              <a:tr h="3707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Dropdown (Single/Multi)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025694"/>
                  </a:ext>
                </a:extLst>
              </a:tr>
              <a:tr h="37077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Datalist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72198"/>
                  </a:ext>
                </a:extLst>
              </a:tr>
              <a:tr h="3707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03669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47DAF59-53BF-4C6D-AE35-BA0E1FDC2D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481"/>
          <a:stretch/>
        </p:blipFill>
        <p:spPr>
          <a:xfrm>
            <a:off x="9458203" y="3663015"/>
            <a:ext cx="2088292" cy="163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64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4871-F4D4-4A88-A393-867F410B2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DOCTYPE declaration for HTML5 is very simple: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character encoding (charset) declaration is also very simple: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2FA853-080F-464E-A750-5DECE550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new in HTML5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D5D389-E3AD-4BBB-BEFF-9083F37E1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238" y="1556951"/>
            <a:ext cx="1944070" cy="3016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430F75-7F16-4326-85F4-A3F560039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698" y="2012260"/>
            <a:ext cx="2343150" cy="209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BA66D1-7187-462B-9FF3-4DB9A0817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2598" y="2375453"/>
            <a:ext cx="7686675" cy="1685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76C760-5660-457A-834D-F12841D892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4333461"/>
            <a:ext cx="29241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8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35B6B0-257A-4E18-B08D-EB01EFC05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a </a:t>
            </a:r>
            <a:r>
              <a:rPr lang="en-US" sz="2000" b="1" dirty="0"/>
              <a:t>Form</a:t>
            </a:r>
            <a:r>
              <a:rPr lang="en-US" sz="2000" dirty="0"/>
              <a:t> to capture Name ,Location(DFW/KRK/BLR) ,Gender ,Reason for Travel.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a </a:t>
            </a:r>
            <a:r>
              <a:rPr lang="en-US" sz="2000" b="1" dirty="0"/>
              <a:t>Table</a:t>
            </a:r>
            <a:r>
              <a:rPr lang="en-US" sz="2000" dirty="0"/>
              <a:t> with columns Location and Teams Count (random no.) against Location BLR/DFW/KRK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a </a:t>
            </a:r>
            <a:r>
              <a:rPr lang="en-US" sz="2000" b="1" dirty="0"/>
              <a:t>unordered list</a:t>
            </a:r>
            <a:r>
              <a:rPr lang="en-US" sz="2000" dirty="0"/>
              <a:t> consisting of all </a:t>
            </a:r>
            <a:r>
              <a:rPr lang="en-US" sz="2000" dirty="0" err="1"/>
              <a:t>SabreNext</a:t>
            </a:r>
            <a:r>
              <a:rPr lang="en-US" sz="2000" dirty="0"/>
              <a:t> values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a </a:t>
            </a:r>
            <a:r>
              <a:rPr lang="en-US" sz="2000" b="1" dirty="0"/>
              <a:t>Paragraph</a:t>
            </a:r>
            <a:r>
              <a:rPr lang="en-US" sz="2000" dirty="0"/>
              <a:t> with random text and make use of 3 HTML </a:t>
            </a:r>
            <a:r>
              <a:rPr lang="en-US" sz="2000" b="1" dirty="0"/>
              <a:t>entities</a:t>
            </a:r>
            <a:r>
              <a:rPr lang="en-US" sz="2000" dirty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Complete it before next UI Series Session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FCD56C-6234-4928-B640-D8CC50FD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H/W</a:t>
            </a:r>
          </a:p>
        </p:txBody>
      </p:sp>
    </p:spTree>
    <p:extLst>
      <p:ext uri="{BB962C8B-B14F-4D97-AF65-F5344CB8AC3E}">
        <p14:creationId xmlns:p14="http://schemas.microsoft.com/office/powerpoint/2010/main" val="4072449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B94C037-B628-4ED3-8601-01E85B62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20711"/>
            <a:ext cx="11274552" cy="553998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73F9CD-2871-4AAD-939A-C16C18C07F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https://www.w3schools.com/html/default.asp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61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654573" y="3651858"/>
            <a:ext cx="9800140" cy="162447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Upcoming in Next Series – </a:t>
            </a:r>
            <a:r>
              <a:rPr lang="en-US" b="1" dirty="0" err="1">
                <a:solidFill>
                  <a:srgbClr val="FF0000"/>
                </a:solidFill>
              </a:rPr>
              <a:t>Jquery</a:t>
            </a:r>
            <a:r>
              <a:rPr lang="en-US" b="1" dirty="0">
                <a:solidFill>
                  <a:srgbClr val="FF0000"/>
                </a:solidFill>
              </a:rPr>
              <a:t> /</a:t>
            </a:r>
            <a:r>
              <a:rPr lang="en-US" b="1" dirty="0" err="1">
                <a:solidFill>
                  <a:srgbClr val="FF0000"/>
                </a:solidFill>
              </a:rPr>
              <a:t>Javascript</a:t>
            </a:r>
            <a:r>
              <a:rPr lang="en-US" b="1" dirty="0">
                <a:solidFill>
                  <a:srgbClr val="FF0000"/>
                </a:solidFill>
              </a:rPr>
              <a:t> by Rahaman</a:t>
            </a:r>
          </a:p>
        </p:txBody>
      </p:sp>
    </p:spTree>
    <p:extLst>
      <p:ext uri="{BB962C8B-B14F-4D97-AF65-F5344CB8AC3E}">
        <p14:creationId xmlns:p14="http://schemas.microsoft.com/office/powerpoint/2010/main" val="165302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700213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45720" rtlCol="0">
            <a:noAutofit/>
          </a:bodyPr>
          <a:lstStyle/>
          <a:p>
            <a:pPr algn="ctr"/>
            <a:r>
              <a:rPr lang="en-GB" sz="2000" spc="-150" dirty="0">
                <a:solidFill>
                  <a:srgbClr val="FFFFFF"/>
                </a:solidFill>
                <a:cs typeface="Roboto Light" charset="0"/>
              </a:rPr>
              <a:t>1</a:t>
            </a:r>
            <a:endParaRPr lang="th-TH" sz="2000" spc="-150" dirty="0">
              <a:solidFill>
                <a:srgbClr val="FFFFFF"/>
              </a:solidFill>
              <a:cs typeface="Roboto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404" y="1743143"/>
            <a:ext cx="735830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400" dirty="0"/>
              <a:t>Series 1: HTML -Rahul</a:t>
            </a:r>
            <a:endParaRPr lang="th-TH" sz="24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Roboto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49535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45720" rtlCol="0">
            <a:noAutofit/>
          </a:bodyPr>
          <a:lstStyle/>
          <a:p>
            <a:pPr algn="ctr"/>
            <a:r>
              <a:rPr lang="en-GB" sz="2000" spc="-150" dirty="0">
                <a:solidFill>
                  <a:srgbClr val="FFFFFF"/>
                </a:solidFill>
                <a:cs typeface="Roboto Light" charset="0"/>
              </a:rPr>
              <a:t>2</a:t>
            </a:r>
            <a:endParaRPr lang="th-TH" sz="2000" spc="-150" dirty="0">
              <a:solidFill>
                <a:srgbClr val="FFFFFF"/>
              </a:solidFill>
              <a:cs typeface="Roboto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0403" y="2536322"/>
            <a:ext cx="6025099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400" dirty="0"/>
              <a:t>Series</a:t>
            </a:r>
            <a:r>
              <a:rPr lang="en-US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 2: JavaScript/</a:t>
            </a:r>
            <a:r>
              <a:rPr lang="en-US" sz="24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Jquery</a:t>
            </a:r>
            <a:r>
              <a:rPr lang="en-US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 - Rahaman</a:t>
            </a:r>
            <a:endParaRPr lang="th-TH" sz="24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Roboto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290487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45720" rtlCol="0">
            <a:noAutofit/>
          </a:bodyPr>
          <a:lstStyle/>
          <a:p>
            <a:pPr algn="ctr"/>
            <a:r>
              <a:rPr lang="en-GB" sz="2000" spc="-150" dirty="0">
                <a:solidFill>
                  <a:srgbClr val="FFFFFF"/>
                </a:solidFill>
                <a:cs typeface="Roboto Light" charset="0"/>
              </a:rPr>
              <a:t>3</a:t>
            </a:r>
            <a:endParaRPr lang="th-TH" sz="2000" spc="-150" dirty="0">
              <a:solidFill>
                <a:srgbClr val="FFFFFF"/>
              </a:solidFill>
              <a:cs typeface="Roboto Ligh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0403" y="3329834"/>
            <a:ext cx="4925853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400" dirty="0"/>
              <a:t>Series</a:t>
            </a:r>
            <a:r>
              <a:rPr lang="en-GB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 3: </a:t>
            </a:r>
            <a:r>
              <a:rPr lang="en-US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CSS -Rahaman</a:t>
            </a:r>
            <a:endParaRPr lang="th-TH" sz="24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Roboto Ligh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4880761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45720" rtlCol="0">
            <a:noAutofit/>
          </a:bodyPr>
          <a:lstStyle/>
          <a:p>
            <a:pPr algn="ctr"/>
            <a:r>
              <a:rPr lang="en-GB" sz="2000" spc="-150" dirty="0">
                <a:solidFill>
                  <a:srgbClr val="FFFFFF"/>
                </a:solidFill>
                <a:cs typeface="Roboto Light" charset="0"/>
              </a:rPr>
              <a:t>5</a:t>
            </a:r>
            <a:endParaRPr lang="th-TH" sz="2000" spc="-150" dirty="0">
              <a:solidFill>
                <a:srgbClr val="FFFFFF"/>
              </a:solidFill>
              <a:cs typeface="Roboto Ligh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0404" y="4916857"/>
            <a:ext cx="6140509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400" dirty="0"/>
              <a:t>Series</a:t>
            </a:r>
            <a:r>
              <a:rPr lang="en-GB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 5: </a:t>
            </a:r>
            <a:r>
              <a:rPr lang="en-US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Bootstrap 4 – Miracle/Rahul</a:t>
            </a:r>
            <a:endParaRPr lang="th-TH" sz="24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Roboto Ligh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4085624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45720" rtlCol="0">
            <a:noAutofit/>
          </a:bodyPr>
          <a:lstStyle/>
          <a:p>
            <a:pPr algn="ctr"/>
            <a:r>
              <a:rPr lang="en-GB" sz="2000" spc="-150" dirty="0">
                <a:solidFill>
                  <a:srgbClr val="FFFFFF"/>
                </a:solidFill>
                <a:cs typeface="Roboto Light" charset="0"/>
              </a:rPr>
              <a:t>4</a:t>
            </a:r>
            <a:endParaRPr lang="th-TH" sz="2000" spc="-150" dirty="0">
              <a:solidFill>
                <a:srgbClr val="FFFFFF"/>
              </a:solidFill>
              <a:cs typeface="Roboto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0403" y="4123346"/>
            <a:ext cx="722362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400" dirty="0"/>
              <a:t>Series</a:t>
            </a:r>
            <a:r>
              <a:rPr lang="en-GB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 4: </a:t>
            </a:r>
            <a:r>
              <a:rPr lang="en-US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Accessibility and WCAG 2.0 – Miracle </a:t>
            </a:r>
            <a:endParaRPr lang="th-TH" sz="24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Roboto Light" charset="0"/>
            </a:endParaRPr>
          </a:p>
        </p:txBody>
      </p:sp>
      <p:pic>
        <p:nvPicPr>
          <p:cNvPr id="15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8" r="17898"/>
          <a:stretch>
            <a:fillRect/>
          </a:stretch>
        </p:blipFill>
        <p:spPr>
          <a:xfrm>
            <a:off x="8274031" y="0"/>
            <a:ext cx="3917970" cy="6858000"/>
          </a:xfrm>
        </p:spPr>
      </p:pic>
    </p:spTree>
    <p:extLst>
      <p:ext uri="{BB962C8B-B14F-4D97-AF65-F5344CB8AC3E}">
        <p14:creationId xmlns:p14="http://schemas.microsoft.com/office/powerpoint/2010/main" val="242535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9" b="7669"/>
          <a:stretch/>
        </p:blipFill>
        <p:spPr/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sz="3600" dirty="0"/>
              <a:t>yper</a:t>
            </a:r>
            <a:br>
              <a:rPr lang="en-US" dirty="0"/>
            </a:br>
            <a:r>
              <a:rPr lang="en-US" dirty="0"/>
              <a:t>T</a:t>
            </a:r>
            <a:r>
              <a:rPr lang="en-US" sz="3600" dirty="0"/>
              <a:t>ext</a:t>
            </a:r>
            <a:br>
              <a:rPr lang="en-US" dirty="0"/>
            </a:br>
            <a:r>
              <a:rPr lang="en-US" dirty="0"/>
              <a:t>M</a:t>
            </a:r>
            <a:r>
              <a:rPr lang="en-US" sz="3600" dirty="0"/>
              <a:t>arkup</a:t>
            </a:r>
            <a:br>
              <a:rPr lang="en-US" dirty="0"/>
            </a:br>
            <a:r>
              <a:rPr lang="en-US" dirty="0"/>
              <a:t>L</a:t>
            </a:r>
            <a:r>
              <a:rPr lang="en-US" sz="3600" dirty="0"/>
              <a:t>anguage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Rahul </a:t>
            </a:r>
            <a:r>
              <a:rPr lang="en-US" b="1" dirty="0" err="1">
                <a:latin typeface="+mn-lt"/>
              </a:rPr>
              <a:t>D’costa</a:t>
            </a:r>
            <a:endParaRPr lang="en-US" b="1" dirty="0">
              <a:latin typeface="+mn-l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Series 1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25/04/2018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0" y="440266"/>
            <a:ext cx="2463207" cy="922780"/>
            <a:chOff x="0" y="440266"/>
            <a:chExt cx="2463207" cy="922780"/>
          </a:xfrm>
        </p:grpSpPr>
        <p:sp>
          <p:nvSpPr>
            <p:cNvPr id="21" name="Rectangle 20"/>
            <p:cNvSpPr/>
            <p:nvPr/>
          </p:nvSpPr>
          <p:spPr>
            <a:xfrm>
              <a:off x="0" y="440266"/>
              <a:ext cx="2463207" cy="922780"/>
            </a:xfrm>
            <a:custGeom>
              <a:avLst/>
              <a:gdLst>
                <a:gd name="connsiteX0" fmla="*/ 0 w 2463207"/>
                <a:gd name="connsiteY0" fmla="*/ 0 h 920204"/>
                <a:gd name="connsiteX1" fmla="*/ 2463207 w 2463207"/>
                <a:gd name="connsiteY1" fmla="*/ 0 h 920204"/>
                <a:gd name="connsiteX2" fmla="*/ 2463207 w 2463207"/>
                <a:gd name="connsiteY2" fmla="*/ 920204 h 920204"/>
                <a:gd name="connsiteX3" fmla="*/ 0 w 2463207"/>
                <a:gd name="connsiteY3" fmla="*/ 920204 h 920204"/>
                <a:gd name="connsiteX4" fmla="*/ 0 w 2463207"/>
                <a:gd name="connsiteY4" fmla="*/ 0 h 920204"/>
                <a:gd name="connsiteX0" fmla="*/ 0 w 2463207"/>
                <a:gd name="connsiteY0" fmla="*/ 0 h 922780"/>
                <a:gd name="connsiteX1" fmla="*/ 2463207 w 2463207"/>
                <a:gd name="connsiteY1" fmla="*/ 0 h 922780"/>
                <a:gd name="connsiteX2" fmla="*/ 2262297 w 2463207"/>
                <a:gd name="connsiteY2" fmla="*/ 922780 h 922780"/>
                <a:gd name="connsiteX3" fmla="*/ 0 w 2463207"/>
                <a:gd name="connsiteY3" fmla="*/ 920204 h 922780"/>
                <a:gd name="connsiteX4" fmla="*/ 0 w 2463207"/>
                <a:gd name="connsiteY4" fmla="*/ 0 h 92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207" h="922780">
                  <a:moveTo>
                    <a:pt x="0" y="0"/>
                  </a:moveTo>
                  <a:lnTo>
                    <a:pt x="2463207" y="0"/>
                  </a:lnTo>
                  <a:lnTo>
                    <a:pt x="2262297" y="922780"/>
                  </a:lnTo>
                  <a:lnTo>
                    <a:pt x="0" y="920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Roboto Light" charset="0"/>
                <a:cs typeface="Roboto Light" charset="0"/>
              </a:endParaRPr>
            </a:p>
          </p:txBody>
        </p:sp>
        <p:pic>
          <p:nvPicPr>
            <p:cNvPr id="23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580" y="626480"/>
              <a:ext cx="1492045" cy="524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426EBD70-C7CD-4797-A544-88CD37375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27" y="885669"/>
            <a:ext cx="2205496" cy="220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3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8" r="17898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945" y="1438656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45720" rtlCol="0">
            <a:noAutofit/>
          </a:bodyPr>
          <a:lstStyle/>
          <a:p>
            <a:pPr algn="ctr"/>
            <a:r>
              <a:rPr lang="en-GB" sz="2000" spc="-150" dirty="0">
                <a:solidFill>
                  <a:srgbClr val="FFFFFF"/>
                </a:solidFill>
                <a:cs typeface="Roboto Light" charset="0"/>
              </a:rPr>
              <a:t>1</a:t>
            </a:r>
            <a:endParaRPr lang="th-TH" sz="2000" spc="-150" dirty="0">
              <a:solidFill>
                <a:srgbClr val="FFFFFF"/>
              </a:solidFill>
              <a:cs typeface="Roboto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402" y="1462851"/>
            <a:ext cx="378237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Module 1: </a:t>
            </a:r>
            <a:r>
              <a:rPr lang="en-US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Intro</a:t>
            </a:r>
            <a:endParaRPr lang="th-TH" sz="24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Roboto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071705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45720" rtlCol="0">
            <a:noAutofit/>
          </a:bodyPr>
          <a:lstStyle/>
          <a:p>
            <a:pPr algn="ctr"/>
            <a:r>
              <a:rPr lang="en-GB" sz="2000" spc="-150" dirty="0">
                <a:solidFill>
                  <a:srgbClr val="FFFFFF"/>
                </a:solidFill>
                <a:cs typeface="Roboto Light" charset="0"/>
              </a:rPr>
              <a:t>2</a:t>
            </a:r>
            <a:endParaRPr lang="th-TH" sz="2000" spc="-150" dirty="0">
              <a:solidFill>
                <a:srgbClr val="FFFFFF"/>
              </a:solidFill>
              <a:cs typeface="Roboto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0403" y="2159573"/>
            <a:ext cx="5293834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Module 2: </a:t>
            </a:r>
            <a:r>
              <a:rPr lang="en-US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HTML </a:t>
            </a:r>
            <a:r>
              <a:rPr lang="en-US" sz="2400" dirty="0"/>
              <a:t>Elements</a:t>
            </a:r>
            <a:r>
              <a:rPr lang="en-US" sz="1800" dirty="0"/>
              <a:t>(Tags)</a:t>
            </a:r>
            <a:endParaRPr lang="th-TH" sz="24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Roboto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2704754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45720" rtlCol="0">
            <a:noAutofit/>
          </a:bodyPr>
          <a:lstStyle/>
          <a:p>
            <a:pPr algn="ctr"/>
            <a:r>
              <a:rPr lang="en-GB" sz="2000" spc="-150" dirty="0">
                <a:solidFill>
                  <a:srgbClr val="FFFFFF"/>
                </a:solidFill>
                <a:cs typeface="Roboto Light" charset="0"/>
              </a:rPr>
              <a:t>3</a:t>
            </a:r>
            <a:endParaRPr lang="th-TH" sz="2000" spc="-150" dirty="0">
              <a:solidFill>
                <a:srgbClr val="FFFFFF"/>
              </a:solidFill>
              <a:cs typeface="Roboto Ligh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0403" y="2788905"/>
            <a:ext cx="529383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Module 3: HTML Attributes</a:t>
            </a:r>
            <a:endParaRPr lang="th-TH" sz="24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Roboto Ligh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977766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45720" rtlCol="0">
            <a:noAutofit/>
          </a:bodyPr>
          <a:lstStyle/>
          <a:p>
            <a:pPr algn="ctr"/>
            <a:r>
              <a:rPr lang="en-GB" sz="2000" spc="-150" dirty="0">
                <a:solidFill>
                  <a:srgbClr val="FFFFFF"/>
                </a:solidFill>
                <a:cs typeface="Roboto Light" charset="0"/>
              </a:rPr>
              <a:t>5</a:t>
            </a:r>
            <a:endParaRPr lang="th-TH" sz="2000" spc="-150" dirty="0">
              <a:solidFill>
                <a:srgbClr val="FFFFFF"/>
              </a:solidFill>
              <a:cs typeface="Roboto Ligh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0402" y="4055956"/>
            <a:ext cx="4501312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Module 5: HTML Links &amp; Images</a:t>
            </a:r>
            <a:endParaRPr lang="th-TH" sz="24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Roboto Ligh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3386063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45720" rtlCol="0">
            <a:noAutofit/>
          </a:bodyPr>
          <a:lstStyle/>
          <a:p>
            <a:pPr algn="ctr"/>
            <a:r>
              <a:rPr lang="en-GB" sz="2000" spc="-150" dirty="0">
                <a:solidFill>
                  <a:srgbClr val="FFFFFF"/>
                </a:solidFill>
                <a:cs typeface="Roboto Light" charset="0"/>
              </a:rPr>
              <a:t>4</a:t>
            </a:r>
            <a:endParaRPr lang="th-TH" sz="2000" spc="-150" dirty="0">
              <a:solidFill>
                <a:srgbClr val="FFFFFF"/>
              </a:solidFill>
              <a:cs typeface="Roboto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0403" y="3436250"/>
            <a:ext cx="473783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Module 4: HTML Styling Basics</a:t>
            </a:r>
            <a:endParaRPr lang="th-TH" sz="24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Roboto Light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1020E1-EEEA-43BB-8648-1F85CA3DFF3F}"/>
              </a:ext>
            </a:extLst>
          </p:cNvPr>
          <p:cNvSpPr txBox="1"/>
          <p:nvPr/>
        </p:nvSpPr>
        <p:spPr>
          <a:xfrm>
            <a:off x="457200" y="4533945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45720" rtlCol="0">
            <a:noAutofit/>
          </a:bodyPr>
          <a:lstStyle/>
          <a:p>
            <a:pPr algn="ctr"/>
            <a:r>
              <a:rPr lang="en-GB" sz="2000" spc="-150" dirty="0">
                <a:solidFill>
                  <a:srgbClr val="FFFFFF"/>
                </a:solidFill>
                <a:cs typeface="Roboto Light" charset="0"/>
              </a:rPr>
              <a:t>6</a:t>
            </a:r>
            <a:endParaRPr lang="th-TH" sz="2000" spc="-150" dirty="0">
              <a:solidFill>
                <a:srgbClr val="FFFFFF"/>
              </a:solidFill>
              <a:cs typeface="Roboto Light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16913F-02F5-4E0B-BE58-7E6BE9E31077}"/>
              </a:ext>
            </a:extLst>
          </p:cNvPr>
          <p:cNvSpPr txBox="1"/>
          <p:nvPr/>
        </p:nvSpPr>
        <p:spPr>
          <a:xfrm>
            <a:off x="1050402" y="4612135"/>
            <a:ext cx="4501312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Module 6: Hands On</a:t>
            </a:r>
            <a:endParaRPr lang="th-TH" sz="24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38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8" r="17898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945" y="2657499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45720" rtlCol="0">
            <a:noAutofit/>
          </a:bodyPr>
          <a:lstStyle/>
          <a:p>
            <a:pPr algn="ctr"/>
            <a:r>
              <a:rPr lang="en-GB" sz="2000" spc="-150" dirty="0">
                <a:solidFill>
                  <a:srgbClr val="FFFFFF"/>
                </a:solidFill>
                <a:cs typeface="Roboto Light" charset="0"/>
              </a:rPr>
              <a:t>9</a:t>
            </a:r>
            <a:endParaRPr lang="th-TH" sz="2000" spc="-150" dirty="0">
              <a:solidFill>
                <a:srgbClr val="FFFFFF"/>
              </a:solidFill>
              <a:cs typeface="Roboto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402" y="2681694"/>
            <a:ext cx="5217233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Module 9: </a:t>
            </a:r>
            <a:r>
              <a:rPr lang="en-US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HTML i-Frame and Layouts</a:t>
            </a:r>
            <a:endParaRPr lang="th-TH" sz="24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Roboto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290548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45720" rtlCol="0">
            <a:noAutofit/>
          </a:bodyPr>
          <a:lstStyle/>
          <a:p>
            <a:pPr algn="ctr"/>
            <a:r>
              <a:rPr lang="en-GB" sz="2000" spc="-150" dirty="0">
                <a:solidFill>
                  <a:srgbClr val="FFFFFF"/>
                </a:solidFill>
                <a:cs typeface="Roboto Light" charset="0"/>
              </a:rPr>
              <a:t>10</a:t>
            </a:r>
            <a:endParaRPr lang="th-TH" sz="2000" spc="-150" dirty="0">
              <a:solidFill>
                <a:srgbClr val="FFFFFF"/>
              </a:solidFill>
              <a:cs typeface="Roboto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0403" y="3378416"/>
            <a:ext cx="5293834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Module 10: </a:t>
            </a:r>
            <a:r>
              <a:rPr lang="en-US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HTML Entities</a:t>
            </a:r>
            <a:r>
              <a:rPr lang="en-US" sz="18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(Symbols)</a:t>
            </a:r>
            <a:endParaRPr lang="th-TH" sz="24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Roboto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923597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45720" rtlCol="0">
            <a:noAutofit/>
          </a:bodyPr>
          <a:lstStyle/>
          <a:p>
            <a:pPr algn="ctr"/>
            <a:r>
              <a:rPr lang="en-GB" sz="2000" spc="-150" dirty="0">
                <a:solidFill>
                  <a:srgbClr val="FFFFFF"/>
                </a:solidFill>
                <a:cs typeface="Roboto Light" charset="0"/>
              </a:rPr>
              <a:t>11</a:t>
            </a:r>
            <a:endParaRPr lang="th-TH" sz="2000" spc="-150" dirty="0">
              <a:solidFill>
                <a:srgbClr val="FFFFFF"/>
              </a:solidFill>
              <a:cs typeface="Roboto Ligh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0402" y="4007748"/>
            <a:ext cx="706378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Module 11: </a:t>
            </a:r>
            <a:r>
              <a:rPr lang="en-US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HTML Form and Form Elements</a:t>
            </a:r>
            <a:endParaRPr lang="th-TH" sz="24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Roboto Light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2EDC88-AC21-4C83-A93D-9659ED50C7D9}"/>
              </a:ext>
            </a:extLst>
          </p:cNvPr>
          <p:cNvSpPr txBox="1"/>
          <p:nvPr/>
        </p:nvSpPr>
        <p:spPr>
          <a:xfrm>
            <a:off x="474945" y="14426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45720" rtlCol="0">
            <a:noAutofit/>
          </a:bodyPr>
          <a:lstStyle/>
          <a:p>
            <a:pPr algn="ctr"/>
            <a:r>
              <a:rPr lang="en-GB" sz="2000" spc="-150" dirty="0">
                <a:solidFill>
                  <a:srgbClr val="FFFFFF"/>
                </a:solidFill>
                <a:cs typeface="Roboto Light" charset="0"/>
              </a:rPr>
              <a:t>7</a:t>
            </a:r>
            <a:endParaRPr lang="th-TH" sz="2000" spc="-150" dirty="0">
              <a:solidFill>
                <a:srgbClr val="FFFFFF"/>
              </a:solidFill>
              <a:cs typeface="Roboto Light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6BE9D1-F437-4FDA-A403-0CC5AA914E95}"/>
              </a:ext>
            </a:extLst>
          </p:cNvPr>
          <p:cNvSpPr txBox="1"/>
          <p:nvPr/>
        </p:nvSpPr>
        <p:spPr>
          <a:xfrm>
            <a:off x="1068145" y="1486606"/>
            <a:ext cx="597183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Module 7: </a:t>
            </a:r>
            <a:r>
              <a:rPr lang="en-US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HTML Blocks </a:t>
            </a:r>
            <a:r>
              <a:rPr lang="en-US" sz="18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Div</a:t>
            </a:r>
            <a:r>
              <a:rPr lang="en-US" sz="18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 and Span)</a:t>
            </a:r>
            <a:endParaRPr lang="th-TH" sz="24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Roboto Light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D22BD1-CE03-40CC-9187-193A0B47D2FA}"/>
              </a:ext>
            </a:extLst>
          </p:cNvPr>
          <p:cNvSpPr txBox="1"/>
          <p:nvPr/>
        </p:nvSpPr>
        <p:spPr>
          <a:xfrm>
            <a:off x="457200" y="2045179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45720" rtlCol="0">
            <a:noAutofit/>
          </a:bodyPr>
          <a:lstStyle/>
          <a:p>
            <a:pPr algn="ctr"/>
            <a:r>
              <a:rPr lang="en-GB" sz="2000" spc="-150" dirty="0">
                <a:solidFill>
                  <a:srgbClr val="FFFFFF"/>
                </a:solidFill>
                <a:cs typeface="Roboto Light" charset="0"/>
              </a:rPr>
              <a:t>8</a:t>
            </a:r>
            <a:endParaRPr lang="th-TH" sz="2000" spc="-150" dirty="0">
              <a:solidFill>
                <a:srgbClr val="FFFFFF"/>
              </a:solidFill>
              <a:cs typeface="Roboto Ligh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7A796-D290-45B3-AC93-A15A1C1AB0CC}"/>
              </a:ext>
            </a:extLst>
          </p:cNvPr>
          <p:cNvSpPr txBox="1"/>
          <p:nvPr/>
        </p:nvSpPr>
        <p:spPr>
          <a:xfrm>
            <a:off x="1050402" y="2055982"/>
            <a:ext cx="554570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Module 8: HTML Tables and Lists</a:t>
            </a:r>
            <a:endParaRPr lang="th-TH" sz="24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Roboto Light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9755A2-9796-4DC7-A69E-1DB138CDFC4B}"/>
              </a:ext>
            </a:extLst>
          </p:cNvPr>
          <p:cNvSpPr txBox="1"/>
          <p:nvPr/>
        </p:nvSpPr>
        <p:spPr>
          <a:xfrm>
            <a:off x="474945" y="461709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45720" rtlCol="0">
            <a:noAutofit/>
          </a:bodyPr>
          <a:lstStyle/>
          <a:p>
            <a:pPr algn="ctr"/>
            <a:r>
              <a:rPr lang="en-GB" sz="2000" spc="-150" dirty="0">
                <a:solidFill>
                  <a:srgbClr val="FFFFFF"/>
                </a:solidFill>
                <a:cs typeface="Roboto Light" charset="0"/>
              </a:rPr>
              <a:t>12</a:t>
            </a:r>
            <a:endParaRPr lang="th-TH" sz="2000" spc="-150" dirty="0">
              <a:solidFill>
                <a:srgbClr val="FFFFFF"/>
              </a:solidFill>
              <a:cs typeface="Roboto Light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1AFC12-8D18-4D12-ABD1-FF25AB311168}"/>
              </a:ext>
            </a:extLst>
          </p:cNvPr>
          <p:cNvSpPr txBox="1"/>
          <p:nvPr/>
        </p:nvSpPr>
        <p:spPr>
          <a:xfrm>
            <a:off x="1068148" y="4704958"/>
            <a:ext cx="5293834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Module 12: </a:t>
            </a:r>
            <a:r>
              <a:rPr lang="en-US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Hands On H/W</a:t>
            </a:r>
            <a:endParaRPr lang="th-TH" sz="24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97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4871-F4D4-4A88-A393-867F410B2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DOCTYPE declaration for HTML5 is very simple: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character encoding (charset) declaration is also very simple: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2FA853-080F-464E-A750-5DECE550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new in HTML5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D5D389-E3AD-4BBB-BEFF-9083F37E1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238" y="1556951"/>
            <a:ext cx="1944070" cy="3016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430F75-7F16-4326-85F4-A3F560039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698" y="2012260"/>
            <a:ext cx="2343150" cy="209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BA66D1-7187-462B-9FF3-4DB9A0817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2598" y="2375453"/>
            <a:ext cx="7686675" cy="1685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76C760-5660-457A-834D-F12841D892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4333461"/>
            <a:ext cx="29241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8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7B7980-8313-41FD-9544-060281038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750" y="982494"/>
            <a:ext cx="6942232" cy="433889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42C2ED-256C-4196-A3EE-8C6DEAF9B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18" y="2638044"/>
            <a:ext cx="4007152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cs typeface="+mn-cs"/>
              </a:rPr>
              <a:t>Describes the structure of Web pages using markup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cs typeface="+mn-cs"/>
              </a:rPr>
              <a:t>Elements(tags) are the building blocks of HTML pages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cs typeface="+mn-cs"/>
              </a:rPr>
              <a:t>Browsers do not display the HTML tags, but use them to render the content of the page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cs typeface="+mn-cs"/>
              </a:rPr>
              <a:t>Editors – Notepad++ /Brackets/Sublime Text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1B2CEC1-1AC5-4641-B676-35EF6F95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CFC40C-6E03-491F-AC6F-72787E6A0429}"/>
              </a:ext>
            </a:extLst>
          </p:cNvPr>
          <p:cNvSpPr txBox="1"/>
          <p:nvPr/>
        </p:nvSpPr>
        <p:spPr>
          <a:xfrm>
            <a:off x="6439711" y="5554494"/>
            <a:ext cx="385215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+mj-lt"/>
              </a:rPr>
              <a:t>Ex.1 – create a html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702BD-9AC8-4C39-BC69-9845D02ED24C}"/>
              </a:ext>
            </a:extLst>
          </p:cNvPr>
          <p:cNvSpPr/>
          <p:nvPr/>
        </p:nvSpPr>
        <p:spPr>
          <a:xfrm>
            <a:off x="5418306" y="1712068"/>
            <a:ext cx="6500676" cy="2393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822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A8C278-8F82-44AA-97A2-23D0D9759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Roboto Light" charset="0"/>
              </a:rPr>
              <a:t>An HTML element usually consists of a </a:t>
            </a:r>
            <a:r>
              <a:rPr lang="en-US" sz="2200" b="1" dirty="0">
                <a:solidFill>
                  <a:schemeClr val="tx1"/>
                </a:solidFill>
                <a:latin typeface="Roboto Light" charset="0"/>
              </a:rPr>
              <a:t>start</a:t>
            </a:r>
            <a:r>
              <a:rPr lang="en-US" sz="2200" dirty="0">
                <a:solidFill>
                  <a:schemeClr val="tx1"/>
                </a:solidFill>
                <a:latin typeface="Roboto Light" charset="0"/>
              </a:rPr>
              <a:t> tag and </a:t>
            </a:r>
            <a:r>
              <a:rPr lang="en-US" sz="2200" b="1" dirty="0">
                <a:solidFill>
                  <a:schemeClr val="tx1"/>
                </a:solidFill>
                <a:latin typeface="Roboto Light" charset="0"/>
              </a:rPr>
              <a:t>end</a:t>
            </a:r>
            <a:r>
              <a:rPr lang="en-US" sz="2200" dirty="0">
                <a:solidFill>
                  <a:schemeClr val="tx1"/>
                </a:solidFill>
                <a:latin typeface="Roboto Light" charset="0"/>
              </a:rPr>
              <a:t> tag, with the content inserted in between.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57D526-9F1F-47D5-82A6-B8AA848C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 </a:t>
            </a:r>
            <a:r>
              <a:rPr lang="en-US" sz="2800" dirty="0"/>
              <a:t>(Tags)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83998-4E80-4951-85BC-2E792C0E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981" y="2258438"/>
            <a:ext cx="7668037" cy="5837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3450AD-66AD-4535-9AA7-4699659B9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122" y="3602447"/>
            <a:ext cx="5493011" cy="583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5D8AEE-F47E-4EAF-91D5-B37E79630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056" y="4666047"/>
            <a:ext cx="1105142" cy="42255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3EB43D0-5055-42AA-BB98-733BCE2E9545}"/>
              </a:ext>
            </a:extLst>
          </p:cNvPr>
          <p:cNvSpPr/>
          <p:nvPr/>
        </p:nvSpPr>
        <p:spPr>
          <a:xfrm rot="5400000">
            <a:off x="5514002" y="3123078"/>
            <a:ext cx="559744" cy="273508"/>
          </a:xfrm>
          <a:prstGeom prst="rightArrow">
            <a:avLst>
              <a:gd name="adj1" fmla="val 42307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24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abre 2017">
      <a:dk1>
        <a:srgbClr val="000000"/>
      </a:dk1>
      <a:lt1>
        <a:srgbClr val="FFFFFF"/>
      </a:lt1>
      <a:dk2>
        <a:srgbClr val="333333"/>
      </a:dk2>
      <a:lt2>
        <a:srgbClr val="E5E5E5"/>
      </a:lt2>
      <a:accent1>
        <a:srgbClr val="E50000"/>
      </a:accent1>
      <a:accent2>
        <a:srgbClr val="1A4D66"/>
      </a:accent2>
      <a:accent3>
        <a:srgbClr val="31B98E"/>
      </a:accent3>
      <a:accent4>
        <a:srgbClr val="9DD7D8"/>
      </a:accent4>
      <a:accent5>
        <a:srgbClr val="E5E53E"/>
      </a:accent5>
      <a:accent6>
        <a:srgbClr val="3399CC"/>
      </a:accent6>
      <a:hlink>
        <a:srgbClr val="3399CC"/>
      </a:hlink>
      <a:folHlink>
        <a:srgbClr val="3399CC"/>
      </a:folHlink>
    </a:clrScheme>
    <a:fontScheme name="Sabre (Town Hall)">
      <a:majorFont>
        <a:latin typeface="Roboto Light"/>
        <a:ea typeface=""/>
        <a:cs typeface="Angsana New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0" tIns="0" rIns="0" bIns="0" rtlCol="0" anchor="ctr"/>
      <a:lstStyle>
        <a:defPPr algn="ctr">
          <a:defRPr sz="14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bg1">
                <a:lumMod val="50000"/>
              </a:schemeClr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bre-ppt-template.pptx" id="{0E41A8A1-76D4-4F7D-AAD3-90F150C48952}" vid="{99F48E41-BF95-43DD-8707-D0230E63A4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Roboto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Roboto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</Template>
  <TotalTime>256</TotalTime>
  <Words>1108</Words>
  <Application>Microsoft Office PowerPoint</Application>
  <PresentationFormat>Widescreen</PresentationFormat>
  <Paragraphs>202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Roboto Light</vt:lpstr>
      <vt:lpstr>Angsana New</vt:lpstr>
      <vt:lpstr>Roboto Medium</vt:lpstr>
      <vt:lpstr>Roboto</vt:lpstr>
      <vt:lpstr>Arial</vt:lpstr>
      <vt:lpstr>Office Theme</vt:lpstr>
      <vt:lpstr>PowerPoint Presentation</vt:lpstr>
      <vt:lpstr>Presenters</vt:lpstr>
      <vt:lpstr>Series</vt:lpstr>
      <vt:lpstr>Hyper Text Markup Language</vt:lpstr>
      <vt:lpstr>Agenda</vt:lpstr>
      <vt:lpstr>Agenda</vt:lpstr>
      <vt:lpstr>What's new in HTML5 </vt:lpstr>
      <vt:lpstr>Introduction</vt:lpstr>
      <vt:lpstr>HTML Elements (Tags)</vt:lpstr>
      <vt:lpstr>HTML Attributes</vt:lpstr>
      <vt:lpstr>HTML Styling Basics</vt:lpstr>
      <vt:lpstr>HTML Links</vt:lpstr>
      <vt:lpstr>HTML Images</vt:lpstr>
      <vt:lpstr>HTML File Paths</vt:lpstr>
      <vt:lpstr>Hands On</vt:lpstr>
      <vt:lpstr>HTML Tables</vt:lpstr>
      <vt:lpstr>HTML Lists</vt:lpstr>
      <vt:lpstr>HTML Blocks (Div and Span)</vt:lpstr>
      <vt:lpstr>Block vs Inline in HTML</vt:lpstr>
      <vt:lpstr>HTML i-Frame</vt:lpstr>
      <vt:lpstr>HTML Layouts</vt:lpstr>
      <vt:lpstr>HTML Entities(Symbols)</vt:lpstr>
      <vt:lpstr>HTML Form</vt:lpstr>
      <vt:lpstr>HTML Form Elements</vt:lpstr>
      <vt:lpstr>What's new in HTML5 </vt:lpstr>
      <vt:lpstr>Hands On H/W</vt:lpstr>
      <vt:lpstr>References </vt:lpstr>
      <vt:lpstr>Thank YOu</vt:lpstr>
    </vt:vector>
  </TitlesOfParts>
  <Company>Sabre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 Text Markup Language</dc:title>
  <dc:creator>D'Costa, Rahul Cajetan</dc:creator>
  <cp:lastModifiedBy>D'Costa, Rahul Cajetan</cp:lastModifiedBy>
  <cp:revision>83</cp:revision>
  <cp:lastPrinted>2017-04-06T13:59:14Z</cp:lastPrinted>
  <dcterms:created xsi:type="dcterms:W3CDTF">2018-04-25T13:43:04Z</dcterms:created>
  <dcterms:modified xsi:type="dcterms:W3CDTF">2018-04-26T08:25:53Z</dcterms:modified>
</cp:coreProperties>
</file>