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3"/>
    <p:sldId id="258" r:id="rId4"/>
    <p:sldId id="259" r:id="rId5"/>
    <p:sldId id="270" r:id="rId6"/>
    <p:sldId id="271" r:id="rId7"/>
    <p:sldId id="261" r:id="rId8"/>
    <p:sldId id="262" r:id="rId9"/>
    <p:sldId id="260" r:id="rId10"/>
    <p:sldId id="263" r:id="rId11"/>
    <p:sldId id="269" r:id="rId12"/>
    <p:sldId id="268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5" d="100"/>
          <a:sy n="145" d="100"/>
        </p:scale>
        <p:origin x="-67" y="-2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6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– String represents group of characters.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enclosed in double quotes or single quotes. The </a:t>
            </a:r>
            <a:r>
              <a:rPr lang="en-US" sz="1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represents a String.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“Hello How are you?”, “PythonProgram”, ‘Rahul’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“Python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 and Immutable Object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 Object – Mutable objects are those object whose value or content can be changed as and when required.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List, Set, Dictionaries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those object whose value or content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be changed.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Ex:- Numbers, String,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Strings are immutable object which means it’s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or content can not be changed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str1[4] =“i”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2287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62200" y="25819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62200" y="19824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Slicing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retrieve a piece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 is useful to retrieve a range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new_string_name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string_name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start:stop:stepsize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– It represents starting point. By default its 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stepsize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interval. By default It is 1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start and stop are not specified then slicing is done from 0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n-1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and Stop can be negative number.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Operator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operator is used to repeat the string for several times. It is denoted by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“$” * 7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“Python Shows 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* 5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operator is used to join two string. It is denoted by +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“Geeky” + “Shows”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“Geeky 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tr2 = “Shows”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tr1 + str2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str1 == str2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 = “Python”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str1 == str2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“A”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 = “B”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str1 &lt; str2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67250" y="1314450"/>
          <a:ext cx="3943350" cy="2400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425"/>
                <a:gridCol w="2701925"/>
              </a:tblGrid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Operators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equal 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==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  <a:tr h="25037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!=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Quotes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PythonShows’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Triple Single Quotes – This is useful to create strings which span into several lines.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str3 =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Hello Guys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Please Subscribe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PythonShows’</a:t>
            </a:r>
            <a:r>
              <a:rPr lang="en-US" sz="1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1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 – This is useful to create strings which span into several lines.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str4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Guys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Please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82359" y="1765816"/>
            <a:ext cx="217868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‘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PythonShows’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29959" y="971550"/>
            <a:ext cx="20006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String type variable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487159" y="1340882"/>
            <a:ext cx="397008" cy="4688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98552" y="2495550"/>
            <a:ext cx="73129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String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7495145" y="2135148"/>
            <a:ext cx="169052" cy="360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Quote inside Single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str5 = ‘Hello “Python Shows” How are you’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Quote inside Double quotes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str6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“Hello ‘Python Shows’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Escape Characters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str7 = “Hello \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nHow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You ?”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 String – Row string is used to nullify the effect of escape characters.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str8 =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“Hello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You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6416" y="1940064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92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717416" y="15460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591068" y="1928396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78635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1005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str2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9554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7616" y="1166396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15827" y="1928396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65379" y="22331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126955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6234193" y="1547396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str3 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56016" y="1166396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7325" y="3692664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7325" y="398579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125395</a:t>
            </a:r>
            <a:endParaRPr lang="en-IN" sz="1600" dirty="0"/>
          </a:p>
        </p:txBody>
      </p:sp>
      <p:sp>
        <p:nvSpPr>
          <p:cNvPr id="24" name="Rectangle 23"/>
          <p:cNvSpPr/>
          <p:nvPr/>
        </p:nvSpPr>
        <p:spPr>
          <a:xfrm>
            <a:off x="1260216" y="3298617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str4 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955416" y="2918996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860416" y="1732062"/>
            <a:ext cx="1295400" cy="2725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793616" y="2156996"/>
            <a:ext cx="4267200" cy="1326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9" grpId="0" animBg="1"/>
      <p:bldP spid="9" grpId="1" animBg="1"/>
      <p:bldP spid="10" grpId="0"/>
      <p:bldP spid="10" grpId="1"/>
      <p:bldP spid="11" grpId="0"/>
      <p:bldP spid="13" grpId="0"/>
      <p:bldP spid="14" grpId="0"/>
      <p:bldP spid="18" grpId="0" animBg="1"/>
      <p:bldP spid="19" grpId="0"/>
      <p:bldP spid="20" grpId="0"/>
      <p:bldP spid="21" grpId="0"/>
      <p:bldP spid="22" grpId="0" animBg="1"/>
      <p:bldP spid="22" grpId="1" animBg="1"/>
      <p:bldP spid="23" grpId="0"/>
      <p:bldP spid="23" grpId="1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2126218"/>
            <a:ext cx="14029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121145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2895600" y="1732171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029200" y="2114550"/>
            <a:ext cx="8386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56819" y="2419350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125365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181600" y="1733550"/>
            <a:ext cx="58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133600" y="1352550"/>
            <a:ext cx="2199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89216" y="1352550"/>
            <a:ext cx="1635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“Python”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74172" y="3560861"/>
            <a:ext cx="4403770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value “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becomes unreferenced object,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removed by garbage collector.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828800" y="2647950"/>
            <a:ext cx="685800" cy="8954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6" grpId="1"/>
      <p:bldP spid="9" grpId="0" animBg="1"/>
      <p:bldP spid="10" grpId="0"/>
      <p:bldP spid="11" grpId="0"/>
      <p:bldP spid="13" grpId="0"/>
      <p:bldP spid="14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represents the position number of characters in a string.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9730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326771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266827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10000" y="18097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36285" y="417195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endParaRPr lang="en-IN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1678885" y="3562350"/>
            <a:ext cx="2057400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2286000" y="3562350"/>
            <a:ext cx="1450285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819400" y="356235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</p:cNvCxnSpPr>
          <p:nvPr/>
        </p:nvCxnSpPr>
        <p:spPr>
          <a:xfrm flipH="1" flipV="1">
            <a:off x="3507685" y="3562350"/>
            <a:ext cx="494058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0"/>
          </p:cNvCxnSpPr>
          <p:nvPr/>
        </p:nvCxnSpPr>
        <p:spPr>
          <a:xfrm flipH="1" flipV="1">
            <a:off x="4001742" y="3562350"/>
            <a:ext cx="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4001743" y="3562350"/>
            <a:ext cx="570257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038600" y="356235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151657" y="3562350"/>
            <a:ext cx="1487143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51657" y="3562350"/>
            <a:ext cx="20967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151657" y="3562350"/>
            <a:ext cx="2706343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678885" y="2038350"/>
            <a:ext cx="2207315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209800" y="2114550"/>
            <a:ext cx="1752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2782542" y="2114550"/>
            <a:ext cx="1219201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3352800" y="2114550"/>
            <a:ext cx="6858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7" idx="2"/>
          </p:cNvCxnSpPr>
          <p:nvPr/>
        </p:nvCxnSpPr>
        <p:spPr>
          <a:xfrm flipH="1">
            <a:off x="3962400" y="2179082"/>
            <a:ext cx="113058" cy="545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51657" y="2114550"/>
            <a:ext cx="344143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191000" y="211455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267200" y="2114550"/>
            <a:ext cx="13716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286871" y="2038350"/>
            <a:ext cx="1961529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267200" y="1994416"/>
            <a:ext cx="2590800" cy="729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Character and String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print(str1[0])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print(str1[1])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print(str1[2])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print(str1[3])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[-1])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print(str1)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6573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6400" y="195199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135255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[-10]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[-9]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[-8]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[-7]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[-6]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[-5]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[-4]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[-3]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[-2]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[-1]</a:t>
                      </a:r>
                      <a:endParaRPr lang="en-IN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Length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string represents the number of characters in a string.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 Function is used to get length of string.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using Loop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= “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GeekyShows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 in str1: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print(c)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 range(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(str1)):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print(str1[i])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i &lt;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(str1) 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print(str1[i])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i+=1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3620</Words>
  <Application>WPS Presentation</Application>
  <PresentationFormat>On-screen Show (16:9)</PresentationFormat>
  <Paragraphs>423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Office Theme</vt:lpstr>
      <vt:lpstr>String</vt:lpstr>
      <vt:lpstr>Creating String</vt:lpstr>
      <vt:lpstr>Creating String</vt:lpstr>
      <vt:lpstr>Memory Allocation</vt:lpstr>
      <vt:lpstr>Memory Allocation</vt:lpstr>
      <vt:lpstr>Index</vt:lpstr>
      <vt:lpstr>Accessing Character and String</vt:lpstr>
      <vt:lpstr>String Length</vt:lpstr>
      <vt:lpstr>Access using Loop</vt:lpstr>
      <vt:lpstr>Mutable and Immutable Object</vt:lpstr>
      <vt:lpstr>Immutable String</vt:lpstr>
      <vt:lpstr>Slicing String</vt:lpstr>
      <vt:lpstr>Repetition Operator</vt:lpstr>
      <vt:lpstr>Concatenation Operator</vt:lpstr>
      <vt:lpstr>Comparing String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RK</dc:creator>
  <cp:lastModifiedBy>RAHUL</cp:lastModifiedBy>
  <cp:revision>62</cp:revision>
  <dcterms:created xsi:type="dcterms:W3CDTF">2006-08-16T00:00:00Z</dcterms:created>
  <dcterms:modified xsi:type="dcterms:W3CDTF">2025-01-07T09:11:28Z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B59FAF71359241C5835CADD45A13DD6F_12</vt:lpwstr>
  </property>
  <property fmtid="{D5CDD505-2E9C-101B-9397-08002B2CF9AE}" pid="3" name="KSOProductBuildVer">
    <vt:lpwstr>1033-12.2.0.19307</vt:lpwstr>
  </property>
</Properties>
</file>