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klElnh8nnKYRJK/K8nbXWCES8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ightingMinty/WHU-road-dataset/tree/ma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1805.06561v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/>
              <a:t>Extraction of Roads from Satellite Images using U-Net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Internship Project Final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flowchart&#10;&#10;Description automatically generated"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55" y="0"/>
            <a:ext cx="108852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Implementation Steps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Augmentation was added to the training data which includes flipping , rotating , randomizing brightness and contrast.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A Data generator class was created for loading the data in batches.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Jaccard Loss was used which is the negative of the Jaccard coefficient.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Adamw optimizer was used with L2 regularization technique.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Model training techniques like Early stopping and Reduce Learning Rate on Plateau are also used.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Metrics and Evaluation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metrics that were tracked after each epoch are: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Precision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Recall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F1-Score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IOU (intersection over union)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Benchmark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best IOU on the Deepglobe dataset was 0.67 in a paper named SPIN(Spatial and Interaction Space Graph Reasoning) Road Mapper.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They were using SPIN graph reasoning across multiple scales to extract multi-scale features.</a:t>
            </a: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088" y="3958542"/>
            <a:ext cx="9155575" cy="191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Precision and Recall</a:t>
            </a:r>
            <a:endParaRPr/>
          </a:p>
        </p:txBody>
      </p:sp>
      <p:pic>
        <p:nvPicPr>
          <p:cNvPr descr="A graph with orange lines and blue lines&#10;&#10;Description automatically generated" id="164" name="Google Shape;16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226" y="2344934"/>
            <a:ext cx="5181600" cy="3349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lines and numbers&#10;&#10;Description automatically generated" id="165" name="Google Shape;165;p1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501" y="2344935"/>
            <a:ext cx="5181600" cy="334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F1-Score and IOU</a:t>
            </a:r>
            <a:endParaRPr/>
          </a:p>
        </p:txBody>
      </p:sp>
      <p:pic>
        <p:nvPicPr>
          <p:cNvPr descr="A graph with orange and blue lines&#10;&#10;Description automatically generated" id="171" name="Google Shape;17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06592"/>
            <a:ext cx="5181600" cy="3808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orange lines&#10;&#10;Description automatically generated" id="172" name="Google Shape;172;p1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106592"/>
            <a:ext cx="5181600" cy="380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Loss</a:t>
            </a:r>
            <a:endParaRPr/>
          </a:p>
        </p:txBody>
      </p:sp>
      <p:pic>
        <p:nvPicPr>
          <p:cNvPr descr="A graph with orange and blue lines&#10;&#10;Description automatically generated" id="178" name="Google Shape;17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788" y="1852449"/>
            <a:ext cx="7836424" cy="429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best f1-score on the test set is 0.758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best mean IOU on the test set is 0.601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Results</a:t>
            </a:r>
            <a:endParaRPr/>
          </a:p>
        </p:txBody>
      </p:sp>
      <p:pic>
        <p:nvPicPr>
          <p:cNvPr descr="A collage of images of a city&#10;&#10;Description automatically generated" id="190" name="Google Shape;19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352" y="1281473"/>
            <a:ext cx="8142302" cy="476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Results</a:t>
            </a:r>
            <a:endParaRPr/>
          </a:p>
        </p:txBody>
      </p:sp>
      <p:pic>
        <p:nvPicPr>
          <p:cNvPr descr="A collage of images of a field&#10;&#10;Description automatically generated" id="196" name="Google Shape;19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537" y="1598288"/>
            <a:ext cx="7462862" cy="415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838200" y="706056"/>
            <a:ext cx="10515600" cy="5470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Develop a model to perform binary segmentation to classify each pixel as 'road' or 'non-road’.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Particularly focusing on areas where roads are narrow or unplanned.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Urbanization and Infrastructure Planning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Explain how accurate road maps are crucial for urban planning, infrastructure development, and transportation management.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Navigation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Mention the relevance of accurate road detection for autonomous vehicles and navigation systems.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Datasets Used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3"/>
              </a:rPr>
              <a:t>Wuhan University (WHU) Road Dataset</a:t>
            </a:r>
            <a:r>
              <a:rPr b="1" lang="en-IN"/>
              <a:t>:</a:t>
            </a:r>
            <a:r>
              <a:rPr lang="en-I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/>
              <a:t>Satellites</a:t>
            </a:r>
            <a:r>
              <a:rPr lang="en-IN"/>
              <a:t>: Gaofen-II, WorldView-II, and ZY-III.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/>
              <a:t>Resolution</a:t>
            </a:r>
            <a:r>
              <a:rPr lang="en-IN"/>
              <a:t>: 0.5–2 meters per pixel . </a:t>
            </a:r>
            <a:r>
              <a:rPr lang="en-IN" sz="1800"/>
              <a:t>(0.5-0.8 were used for training)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/>
              <a:t>Annotations</a:t>
            </a:r>
            <a:r>
              <a:rPr lang="en-IN"/>
              <a:t>: Labelled using ArcGIS software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/>
              <a:t>Types of Roads</a:t>
            </a:r>
            <a:r>
              <a:rPr lang="en-IN"/>
              <a:t>: Roads wider than three meters and longer than five meters.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Total Area</a:t>
            </a:r>
            <a:r>
              <a:rPr lang="en-IN"/>
              <a:t>: Over 1145 km²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Image Tiles</a:t>
            </a:r>
            <a:r>
              <a:rPr lang="en-IN"/>
              <a:t>: 512x512 pixels, 6828 samples.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Datasets Used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u="sng">
                <a:solidFill>
                  <a:schemeClr val="hlink"/>
                </a:solidFill>
                <a:hlinkClick r:id="rId3"/>
              </a:rPr>
              <a:t>2.DeepGlobe Road Extraction Dataset</a:t>
            </a:r>
            <a:r>
              <a:rPr b="1" lang="en-IN"/>
              <a:t>:</a:t>
            </a:r>
            <a:r>
              <a:rPr lang="en-I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Satellites</a:t>
            </a:r>
            <a:r>
              <a:rPr lang="en-IN"/>
              <a:t>: DigitalGlobe satellites (including WorldView-2, WorldView-3, and QuickBird)..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Resolution</a:t>
            </a:r>
            <a:r>
              <a:rPr lang="en-IN"/>
              <a:t>: Varies, typically around 0.3–1 meter per pixel.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Annotations</a:t>
            </a:r>
            <a:r>
              <a:rPr lang="en-IN"/>
              <a:t>: Labelled using QGIS software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Types of Roads: </a:t>
            </a:r>
            <a:r>
              <a:rPr lang="en-IN"/>
              <a:t>Various types of roads, including highways, primary, secondary, and tertiary roads.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Total Area</a:t>
            </a:r>
            <a:r>
              <a:rPr lang="en-IN"/>
              <a:t>: Over 2200 km²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Image Tiles</a:t>
            </a:r>
            <a:r>
              <a:rPr lang="en-IN"/>
              <a:t>: 1024x1024 pixels, 6226 samples.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Datasets Used</a:t>
            </a:r>
            <a:endParaRPr/>
          </a:p>
        </p:txBody>
      </p:sp>
      <p:pic>
        <p:nvPicPr>
          <p:cNvPr descr="A comparison of a map&#10;&#10;Description automatically generated with medium confidence" id="108" name="Google Shape;10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33166"/>
            <a:ext cx="5181600" cy="2536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satellite image&#10;&#10;Description automatically generated" id="109" name="Google Shape;109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733166"/>
            <a:ext cx="5181600" cy="253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Methods: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As we were using high resolution images we can do the segmentation in 3 ways 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By dividing the high-resolution images into patches of (512,512) and use the U-net which takes.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Design U-net for which takes (1024,1024) images as input.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IN"/>
              <a:t>By compressing the images to (512,512) and training the model with those images.(Not recommended)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 have worked on all the 3 methods.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Challenges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As roads are like a network cropping the images into patches will make it difficult for the model to learn the feature.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we use the compressed images,it would be difficult to interpolate after prediction.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Using the U-net model  designed for (1024,1024) images requires high computational power even though it gives the best results.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Architecture of the U-net </a:t>
            </a:r>
            <a:endParaRPr/>
          </a:p>
        </p:txBody>
      </p:sp>
      <p:pic>
        <p:nvPicPr>
          <p:cNvPr descr="A diagram of a diagram&#10;&#10;Description automatically generated with medium confidence"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884" y="2121265"/>
            <a:ext cx="6986592" cy="376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Enhancements to the Classical U-Net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IN"/>
              <a:t>Batch Normalization: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IN"/>
              <a:t>Added after each convolutional layer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IN"/>
              <a:t>Stabilizes and accelerates training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IN"/>
              <a:t>Dropout: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IN"/>
              <a:t>Introduced in deeper encoder and decoder layers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IN"/>
              <a:t>Reduces overfitting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IN"/>
              <a:t>Kernel Initializer: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IN"/>
              <a:t>Utilized 'he_normal' initializer for all convolutional layers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lang="en-IN"/>
              <a:t>Improves weight initialization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2024-07-13T09:54:50Z</dcterms:created>
  <dc:creator>SC21B127-Velamala 2021-BTECH-ELCOMENG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0x01010007606EB774682C4A8ED950C1C16A6773</vt:lpwstr>
  </property>
</Properties>
</file>