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65" r:id="rId2"/>
    <p:sldId id="283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72" r:id="rId11"/>
    <p:sldId id="281" r:id="rId12"/>
    <p:sldId id="274" r:id="rId13"/>
    <p:sldId id="276" r:id="rId14"/>
    <p:sldId id="278" r:id="rId15"/>
    <p:sldId id="279" r:id="rId16"/>
    <p:sldId id="263" r:id="rId17"/>
    <p:sldId id="264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52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3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0502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5442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32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476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45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27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6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42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24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56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30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1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3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D553-E6A0-40F1-89DA-3B075306C737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EB5A18-A430-458C-BE61-68AA77C96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5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0504" y="381000"/>
            <a:ext cx="7906789" cy="1280890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HOTEL MANAGEMENT SYSTEM</a:t>
            </a:r>
            <a:endParaRPr lang="en-US" u="sng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pic>
        <p:nvPicPr>
          <p:cNvPr id="6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7005" y="5486400"/>
            <a:ext cx="2953789" cy="901931"/>
          </a:xfrm>
          <a:prstGeom prst="rect">
            <a:avLst/>
          </a:prstGeom>
        </p:spPr>
      </p:pic>
      <p:pic>
        <p:nvPicPr>
          <p:cNvPr id="7" name="Picture 2" descr="C:\Users\Lab-1-PC\Downloads\royalgarden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09700"/>
            <a:ext cx="6172202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795029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/>
              <a:t>4</a:t>
            </a:r>
            <a:r>
              <a:rPr lang="en-US" sz="2700" b="1" dirty="0" smtClean="0"/>
              <a:t>.4 Room Booking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" y="1524000"/>
            <a:ext cx="8182585" cy="4153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80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795029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4.5 Customer Details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C:\Users\NABANITA\Desktop\Screen shots\Custom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515812"/>
            <a:ext cx="6858000" cy="4959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680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0" y="768871"/>
            <a:ext cx="6589200" cy="67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4.6 Payment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59" y="1447800"/>
            <a:ext cx="7003482" cy="47961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91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52400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4.7 Invoice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18" y="637465"/>
            <a:ext cx="7014564" cy="6211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7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838200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4.8 Cancellation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05754" cy="533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15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787068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4.9 All Details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7" y="1524000"/>
            <a:ext cx="8686799" cy="4814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45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624110"/>
            <a:ext cx="6858000" cy="128089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5.Future Scope of Improvements.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6591985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future our software could be further enhanced by providing our customer with the facility of booking room more than one time with his/her customer_id. After that, it would not necessary to submit his/her detail again and again.</a:t>
            </a:r>
          </a:p>
          <a:p>
            <a:r>
              <a:rPr lang="en-US" sz="2000" dirty="0" smtClean="0"/>
              <a:t> Apart from that in future our software can also be used for hotel that provide both lodging and fooding facilities, in such case our software would also keep a record of food supplements and recruited staff in our database. In other words our software would provide staff management as well as restaurant management. </a:t>
            </a:r>
          </a:p>
          <a:p>
            <a:r>
              <a:rPr lang="en-US" sz="2000" dirty="0" smtClean="0"/>
              <a:t>The inclusion of these features would definitely make our software highly demanding and would be a grand success in practical field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6.Conclusion.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8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has been a matter of immense pleasure, honor and challenge to have this opportunity to take up this project and complete it successfully.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While developing this project I have learnt a lot about hotel management, I have also learnt how to make it user friendly(easy to use and handle) by hiding the complicated parts of it from the users.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During the development process I studied carefully and understood the criteria for making a software more demanding, I also realized the importance of maintaining a minimal margin for error.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0"/>
            <a:ext cx="822959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adway" panose="04040905080B02020502" pitchFamily="82" charset="0"/>
              </a:rPr>
              <a:t>  THANK YOU</a:t>
            </a:r>
            <a:endParaRPr 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501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52182648"/>
              </p:ext>
            </p:extLst>
          </p:nvPr>
        </p:nvGraphicFramePr>
        <p:xfrm>
          <a:off x="2286000" y="2438401"/>
          <a:ext cx="4131310" cy="2590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1310"/>
              </a:tblGrid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Ayush Kumar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Debjit Basak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Nabanita Sarkar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Satyam Singh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Sayon Gupta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16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Ujjwal</a:t>
                      </a:r>
                      <a:r>
                        <a:rPr lang="en-US" sz="2200" dirty="0">
                          <a:effectLst/>
                        </a:rPr>
                        <a:t> Barman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03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800" y="1926336"/>
            <a:ext cx="6591985" cy="377762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i="1" dirty="0" smtClean="0"/>
              <a:t>Acknowledgement.</a:t>
            </a:r>
            <a:endParaRPr lang="en-US" sz="8000" b="1" dirty="0"/>
          </a:p>
          <a:p>
            <a:pPr>
              <a:buNone/>
            </a:pPr>
            <a:endParaRPr lang="en-US" sz="8000" b="1" dirty="0"/>
          </a:p>
          <a:p>
            <a:r>
              <a:rPr lang="en-US" sz="8000" b="1" i="1" dirty="0"/>
              <a:t>Project </a:t>
            </a:r>
            <a:r>
              <a:rPr lang="en-US" sz="8000" b="1" i="1" dirty="0" smtClean="0"/>
              <a:t>Objective.</a:t>
            </a:r>
            <a:endParaRPr lang="en-US" sz="8000" b="1" dirty="0"/>
          </a:p>
          <a:p>
            <a:pPr>
              <a:buNone/>
            </a:pPr>
            <a:r>
              <a:rPr lang="en-US" sz="8000" b="1" i="1" dirty="0"/>
              <a:t> </a:t>
            </a:r>
            <a:endParaRPr lang="en-US" sz="8000" b="1" dirty="0"/>
          </a:p>
          <a:p>
            <a:r>
              <a:rPr lang="en-US" sz="8000" b="1" i="1" dirty="0"/>
              <a:t>Requirement </a:t>
            </a:r>
            <a:r>
              <a:rPr lang="en-US" sz="8000" b="1" i="1" dirty="0" smtClean="0"/>
              <a:t>Specification.</a:t>
            </a:r>
            <a:endParaRPr lang="en-US" sz="8000" b="1" dirty="0"/>
          </a:p>
          <a:p>
            <a:pPr>
              <a:buNone/>
            </a:pPr>
            <a:r>
              <a:rPr lang="en-US" sz="8000" b="1" i="1" dirty="0"/>
              <a:t> </a:t>
            </a:r>
            <a:endParaRPr lang="en-US" sz="8000" b="1" dirty="0"/>
          </a:p>
          <a:p>
            <a:r>
              <a:rPr lang="en-US" sz="8000" b="1" i="1" dirty="0" smtClean="0"/>
              <a:t>Screenshots</a:t>
            </a:r>
            <a:endParaRPr lang="en-US" sz="8000" b="1" dirty="0"/>
          </a:p>
          <a:p>
            <a:pPr>
              <a:buNone/>
            </a:pPr>
            <a:r>
              <a:rPr lang="en-US" sz="8000" b="1" i="1" dirty="0"/>
              <a:t> </a:t>
            </a:r>
            <a:endParaRPr lang="en-US" sz="8000" b="1" dirty="0"/>
          </a:p>
          <a:p>
            <a:r>
              <a:rPr lang="en-US" sz="8000" b="1" i="1" dirty="0"/>
              <a:t>Future Scope of </a:t>
            </a:r>
            <a:r>
              <a:rPr lang="en-US" sz="8000" b="1" i="1" dirty="0" smtClean="0"/>
              <a:t>Improvements.</a:t>
            </a:r>
            <a:endParaRPr lang="en-US" sz="8000" b="1" i="1" dirty="0"/>
          </a:p>
          <a:p>
            <a:endParaRPr lang="en-US" sz="6200" b="1" i="1" dirty="0" smtClean="0"/>
          </a:p>
          <a:p>
            <a:r>
              <a:rPr lang="en-US" sz="8000" b="1" i="1" dirty="0" smtClean="0"/>
              <a:t>Conclusion.</a:t>
            </a:r>
            <a:endParaRPr lang="en-US" sz="8000" b="1" dirty="0"/>
          </a:p>
          <a:p>
            <a:pPr>
              <a:buNone/>
            </a:pPr>
            <a:r>
              <a:rPr lang="en-US" b="1" i="1" dirty="0"/>
              <a:t> 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/>
              <a:t>1. Acknowledgement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935480"/>
            <a:ext cx="6591985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I </a:t>
            </a:r>
            <a:r>
              <a:rPr lang="en-US" sz="2000" dirty="0"/>
              <a:t>take this opportunity to express my profound gratitude and deep regards to my faculty </a:t>
            </a:r>
            <a:r>
              <a:rPr lang="en-US" sz="2000" i="1" dirty="0"/>
              <a:t>Dayamay Halder </a:t>
            </a:r>
            <a:r>
              <a:rPr lang="en-US" sz="2000" dirty="0"/>
              <a:t>for his exemplary guidance, monitoring and constant encouragement throughout the course of this project. The blessing, help and guidance given by him/her time to time shall carry me a long way in the journey of life on which I am about to embark.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r>
              <a:rPr lang="en-US" sz="2000" dirty="0"/>
              <a:t>I am obliged to my project team members for the valuable information provided by them in their respective fields. I am grateful for their cooperation during the period of my assignment.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2. Project Objective.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591985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During the past several decades’ personnel function has been transformed from a relatively obscure record keeping staff to central and top level management function. There are many factors that have influenced this transformation as most important resources. </a:t>
            </a:r>
          </a:p>
          <a:p>
            <a:r>
              <a:rPr lang="en-US" sz="2000" dirty="0" smtClean="0"/>
              <a:t>Few activities to be performed in this project :--</a:t>
            </a:r>
          </a:p>
          <a:p>
            <a:pPr>
              <a:buNone/>
            </a:pPr>
            <a:r>
              <a:rPr lang="en-US" sz="2000" dirty="0" smtClean="0"/>
              <a:t>       1. Room activities.</a:t>
            </a:r>
          </a:p>
          <a:p>
            <a:pPr>
              <a:buNone/>
            </a:pPr>
            <a:r>
              <a:rPr lang="en-US" sz="2000" dirty="0" smtClean="0"/>
              <a:t>       2. Admission of a New Customer.</a:t>
            </a:r>
          </a:p>
          <a:p>
            <a:pPr>
              <a:buNone/>
            </a:pPr>
            <a:r>
              <a:rPr lang="en-US" sz="2000" dirty="0" smtClean="0"/>
              <a:t>       3. Assign a room according to customer’s demand.</a:t>
            </a:r>
          </a:p>
          <a:p>
            <a:pPr>
              <a:buNone/>
            </a:pPr>
            <a:r>
              <a:rPr lang="en-US" sz="2000" dirty="0" smtClean="0"/>
              <a:t>       4. Checkout  and releasing the room.</a:t>
            </a:r>
          </a:p>
          <a:p>
            <a:pPr>
              <a:buNone/>
            </a:pPr>
            <a:r>
              <a:rPr lang="en-US" sz="2000" dirty="0" smtClean="0"/>
              <a:t>       5. Updating the customers details.</a:t>
            </a:r>
          </a:p>
          <a:p>
            <a:pPr>
              <a:buNone/>
            </a:pPr>
            <a:r>
              <a:rPr lang="en-US" sz="2000" dirty="0" smtClean="0"/>
              <a:t>       6. Finally compute the bill.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817799" cy="1280890"/>
          </a:xfrm>
        </p:spPr>
        <p:txBody>
          <a:bodyPr/>
          <a:lstStyle/>
          <a:p>
            <a:r>
              <a:rPr lang="en-US" b="1" i="1" dirty="0" smtClean="0"/>
              <a:t>3. Requirement Specification.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300" b="1" dirty="0" smtClean="0"/>
              <a:t>HARDWARE-</a:t>
            </a:r>
          </a:p>
          <a:p>
            <a:pPr>
              <a:buNone/>
            </a:pPr>
            <a:r>
              <a:rPr lang="en-US" sz="2600" dirty="0" smtClean="0"/>
              <a:t>1. 1 T.B Hard disk</a:t>
            </a:r>
          </a:p>
          <a:p>
            <a:pPr>
              <a:buNone/>
            </a:pPr>
            <a:r>
              <a:rPr lang="en-US" sz="2600" dirty="0" smtClean="0"/>
              <a:t>2. 8 GB DDR4 RAM</a:t>
            </a:r>
          </a:p>
          <a:p>
            <a:pPr>
              <a:buNone/>
            </a:pPr>
            <a:r>
              <a:rPr lang="en-US" sz="2600" dirty="0" smtClean="0"/>
              <a:t>3. 64bit Operating System.</a:t>
            </a:r>
          </a:p>
          <a:p>
            <a:endParaRPr lang="en-US" dirty="0"/>
          </a:p>
          <a:p>
            <a:r>
              <a:rPr lang="en-US" sz="4300" b="1" dirty="0" smtClean="0"/>
              <a:t>SOFTWARE-</a:t>
            </a:r>
          </a:p>
          <a:p>
            <a:pPr>
              <a:buNone/>
            </a:pPr>
            <a:r>
              <a:rPr lang="en-US" sz="2600" dirty="0" smtClean="0"/>
              <a:t>1. Eclipse Mars version .2 and above</a:t>
            </a:r>
          </a:p>
          <a:p>
            <a:pPr>
              <a:buNone/>
            </a:pPr>
            <a:r>
              <a:rPr lang="en-US" sz="2600" dirty="0" smtClean="0"/>
              <a:t>2. JDK v1.8.0</a:t>
            </a:r>
          </a:p>
          <a:p>
            <a:pPr>
              <a:buNone/>
            </a:pPr>
            <a:r>
              <a:rPr lang="en-US" sz="2600" dirty="0" smtClean="0"/>
              <a:t>3. Windows 7 and above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97274" cy="45631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17799" cy="1280890"/>
          </a:xfrm>
        </p:spPr>
        <p:txBody>
          <a:bodyPr/>
          <a:lstStyle/>
          <a:p>
            <a:r>
              <a:rPr lang="en-US" b="1" i="1" dirty="0" smtClean="0"/>
              <a:t>4. </a:t>
            </a:r>
            <a:r>
              <a:rPr lang="en-US" b="1" i="1" dirty="0" err="1" smtClean="0"/>
              <a:t>ScreenShots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62099" y="914400"/>
            <a:ext cx="6589200" cy="671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4.1 Login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3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99016"/>
            <a:ext cx="6031971" cy="49579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838200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4.2 New User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88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762000"/>
            <a:ext cx="6589200" cy="76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 smtClean="0"/>
              <a:t>4.3 Operations Page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1" y="1828800"/>
            <a:ext cx="7887237" cy="46171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36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501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HOTEL MANAGEMENT SYSTEM</vt:lpstr>
      <vt:lpstr>Members:</vt:lpstr>
      <vt:lpstr>Table of Contents </vt:lpstr>
      <vt:lpstr>1. Acknowledgement </vt:lpstr>
      <vt:lpstr>2. Project Objective. </vt:lpstr>
      <vt:lpstr>3. Requirement Specification.</vt:lpstr>
      <vt:lpstr>4. ScreenShots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5.Future Scope of Improvements. </vt:lpstr>
      <vt:lpstr>6.Conclusion.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 Management System</dc:title>
  <dc:creator>Lab-1-PC</dc:creator>
  <cp:lastModifiedBy>Administrator</cp:lastModifiedBy>
  <cp:revision>43</cp:revision>
  <dcterms:created xsi:type="dcterms:W3CDTF">2017-07-12T05:13:46Z</dcterms:created>
  <dcterms:modified xsi:type="dcterms:W3CDTF">2017-07-19T07:09:57Z</dcterms:modified>
</cp:coreProperties>
</file>