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73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2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-163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CA38-FB75-4BA8-8D3B-06258355D970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E4F2-7E1D-4E29-B8E0-FBF9D192B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8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B8EFC1-3148-427F-BE98-D0E5976B601D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C53A26-F0A2-467C-BEBD-5F4F6314C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2"/>
            <a:ext cx="8458200" cy="2438399"/>
          </a:xfrm>
        </p:spPr>
        <p:txBody>
          <a:bodyPr>
            <a:normAutofit/>
          </a:bodyPr>
          <a:lstStyle/>
          <a:p>
            <a:r>
              <a:rPr lang="en-IN" sz="4800" i="1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Multiplex  movie  ticket booking</a:t>
            </a:r>
            <a:endParaRPr lang="en-US" sz="4800" i="1" dirty="0">
              <a:solidFill>
                <a:schemeClr val="tx1">
                  <a:lumMod val="9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819400"/>
            <a:ext cx="6705600" cy="3810000"/>
          </a:xfrm>
        </p:spPr>
        <p:txBody>
          <a:bodyPr vert="horz">
            <a:normAutofit/>
          </a:bodyPr>
          <a:lstStyle/>
          <a:p>
            <a:r>
              <a:rPr lang="en-IN" sz="4000" b="1" u="sng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MEMBER  OF  GROUP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SUCHISMITA  GUPTA 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KHUSBOO  SINGH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ARUNAVO  BISWAS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TIYASHA  MAJUMDAR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POOJA  KUMARI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GAURAV  KUMAR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596990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7. Functionality used 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2400" dirty="0" smtClean="0">
              <a:latin typeface="Andalus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>
                <a:latin typeface="Andalus"/>
              </a:rPr>
              <a:t>Log in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Home page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Add Movie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Movie details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Book Seats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Seat order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2800" dirty="0" smtClean="0">
                <a:latin typeface="Andalus"/>
              </a:rPr>
              <a:t>Booking 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38077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86264"/>
            <a:ext cx="8153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 smtClean="0">
                <a:latin typeface="Algerian" pitchFamily="82" charset="0"/>
                <a:cs typeface="Andalus" pitchFamily="18" charset="-78"/>
              </a:rPr>
              <a:t>8.Ticket booking interface</a:t>
            </a:r>
          </a:p>
          <a:p>
            <a:endParaRPr lang="en-IN" sz="4000" i="1" dirty="0" smtClean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443840"/>
            <a:ext cx="838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The  ticket booking interface of this application ensures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that 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your ticket  will be booked easily . </a:t>
            </a:r>
          </a:p>
          <a:p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 The interface was properly tested to ensure that it only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fetch information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required for any particular  movie.</a:t>
            </a:r>
            <a:endParaRPr lang="en-US" sz="2800" i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9. ADMIN login</a:t>
            </a:r>
          </a:p>
          <a:p>
            <a:endParaRPr lang="en-I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i="1" dirty="0" smtClean="0">
                <a:latin typeface="Andalus"/>
              </a:rPr>
              <a:t>First of all we will log in by using username, password.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i="1" dirty="0">
              <a:latin typeface="Andalu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i="1" dirty="0" smtClean="0">
                <a:latin typeface="Andalus"/>
              </a:rPr>
              <a:t>Now we will create a account by our desired user name and password 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i="1" dirty="0">
              <a:latin typeface="Andalu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i="1" dirty="0" smtClean="0">
                <a:latin typeface="Andalus"/>
              </a:rPr>
              <a:t>We can reset user name and password by using reset button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8229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 smtClean="0">
                <a:latin typeface="Algerian" pitchFamily="82" charset="0"/>
                <a:cs typeface="Andalus" pitchFamily="18" charset="-78"/>
              </a:rPr>
              <a:t>10.Conclusion </a:t>
            </a:r>
          </a:p>
          <a:p>
            <a:endParaRPr lang="en-IN" sz="4000" i="1" dirty="0" smtClean="0">
              <a:latin typeface="Algerian" pitchFamily="82" charset="0"/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i="1" dirty="0" smtClean="0">
                <a:latin typeface="Arial Narrow" pitchFamily="34" charset="0"/>
                <a:cs typeface="Andalus"/>
              </a:rPr>
              <a:t>It was  a wonderful  learning experience for </a:t>
            </a:r>
            <a:r>
              <a:rPr lang="en-IN" sz="2400" i="1" smtClean="0">
                <a:latin typeface="Arial Narrow" pitchFamily="34" charset="0"/>
                <a:cs typeface="Andalus"/>
              </a:rPr>
              <a:t>the group </a:t>
            </a:r>
            <a:r>
              <a:rPr lang="en-IN" sz="2400" i="1" dirty="0" smtClean="0">
                <a:latin typeface="Arial Narrow" pitchFamily="34" charset="0"/>
                <a:cs typeface="Andalus"/>
              </a:rPr>
              <a:t>while working on this project . This project  took me through the various phases of project  development and gave me real insight into the  world of software  engineering . The joy of working and the thrill involved while tracking the various problems and challenges gave me a feel of developer industry.</a:t>
            </a:r>
          </a:p>
          <a:p>
            <a:r>
              <a:rPr lang="en-IN" sz="2400" i="1" dirty="0" smtClean="0">
                <a:latin typeface="Arial Narrow" pitchFamily="34" charset="0"/>
                <a:cs typeface="Andalus"/>
              </a:rPr>
              <a:t>    It was  due to this project I came to know how professional software’s    </a:t>
            </a:r>
          </a:p>
          <a:p>
            <a:r>
              <a:rPr lang="en-IN" sz="2400" i="1" dirty="0">
                <a:latin typeface="Arial Narrow" pitchFamily="34" charset="0"/>
                <a:cs typeface="Andalus"/>
              </a:rPr>
              <a:t> </a:t>
            </a:r>
            <a:r>
              <a:rPr lang="en-IN" sz="2400" i="1" dirty="0" smtClean="0">
                <a:latin typeface="Arial Narrow" pitchFamily="34" charset="0"/>
                <a:cs typeface="Andalus"/>
              </a:rPr>
              <a:t>    are designed. I enjoyed each and every bit of work I had put into this      </a:t>
            </a:r>
          </a:p>
          <a:p>
            <a:r>
              <a:rPr lang="en-IN" sz="2400" i="1" dirty="0">
                <a:latin typeface="Arial Narrow" pitchFamily="34" charset="0"/>
                <a:cs typeface="Andalus"/>
              </a:rPr>
              <a:t> </a:t>
            </a:r>
            <a:r>
              <a:rPr lang="en-IN" sz="2400" i="1" dirty="0" smtClean="0">
                <a:latin typeface="Arial Narrow" pitchFamily="34" charset="0"/>
                <a:cs typeface="Andalus"/>
              </a:rPr>
              <a:t>     project</a:t>
            </a:r>
            <a:endParaRPr lang="en-IN" sz="2400" i="1" dirty="0">
              <a:latin typeface="Algerian" pitchFamily="82" charset="0"/>
              <a:cs typeface="Andalu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914400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THANKING   YOU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382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Acknowledgement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2400" dirty="0" smtClean="0">
              <a:latin typeface="Andalus"/>
            </a:endParaRP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</a:t>
            </a:r>
            <a:r>
              <a:rPr lang="en-IN" sz="2400" dirty="0" smtClean="0">
                <a:latin typeface="Andalus"/>
              </a:rPr>
              <a:t>I </a:t>
            </a:r>
            <a:r>
              <a:rPr lang="en-IN" sz="2400" dirty="0" smtClean="0">
                <a:latin typeface="Andalus"/>
              </a:rPr>
              <a:t>would take the opportunity to express my thanks </a:t>
            </a:r>
            <a:r>
              <a:rPr lang="en-IN" sz="2400" dirty="0" smtClean="0">
                <a:latin typeface="Andalus"/>
              </a:rPr>
              <a:t>and</a:t>
            </a:r>
            <a:r>
              <a:rPr lang="en-IN" sz="2400" dirty="0" smtClean="0">
                <a:latin typeface="Andalus"/>
              </a:rPr>
              <a:t> </a:t>
            </a:r>
            <a:endParaRPr lang="en-IN" sz="2400" dirty="0" smtClean="0">
              <a:latin typeface="Andalus"/>
            </a:endParaRP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gratitude to my teacher MR. DAYAMAY HALDER </a:t>
            </a: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who </a:t>
            </a:r>
            <a:r>
              <a:rPr lang="en-IN" sz="2400" dirty="0" smtClean="0">
                <a:latin typeface="Andalus"/>
              </a:rPr>
              <a:t>ga</a:t>
            </a:r>
            <a:r>
              <a:rPr lang="en-IN" sz="2400" dirty="0" smtClean="0">
                <a:latin typeface="Andalus"/>
              </a:rPr>
              <a:t>ve </a:t>
            </a:r>
            <a:r>
              <a:rPr lang="en-IN" sz="2400" dirty="0" smtClean="0">
                <a:latin typeface="Andalus"/>
              </a:rPr>
              <a:t>me the golden opportunity  to work on this  </a:t>
            </a: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wonderful project of multiplex ticket booking system</a:t>
            </a: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and also gave his exemplary guidance monitoring</a:t>
            </a: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and constant encouragement </a:t>
            </a:r>
            <a:r>
              <a:rPr lang="en-IN" sz="2400" dirty="0" smtClean="0">
                <a:latin typeface="Andalus"/>
              </a:rPr>
              <a:t>throughout </a:t>
            </a:r>
            <a:r>
              <a:rPr lang="en-IN" sz="2400" dirty="0" smtClean="0">
                <a:latin typeface="Andalus"/>
              </a:rPr>
              <a:t>the course of        </a:t>
            </a:r>
          </a:p>
          <a:p>
            <a:r>
              <a:rPr lang="en-IN" sz="2400" dirty="0" smtClean="0">
                <a:latin typeface="Andalus"/>
              </a:rPr>
              <a:t>       this project.</a:t>
            </a:r>
          </a:p>
          <a:p>
            <a:r>
              <a:rPr lang="en-IN" sz="2400" dirty="0">
                <a:latin typeface="Andalus"/>
              </a:rPr>
              <a:t> </a:t>
            </a:r>
            <a:r>
              <a:rPr lang="en-IN" sz="2400" dirty="0" smtClean="0">
                <a:latin typeface="Andalus"/>
              </a:rPr>
              <a:t>      I am obliged to my team </a:t>
            </a:r>
            <a:r>
              <a:rPr lang="en-IN" sz="2400" dirty="0" smtClean="0">
                <a:latin typeface="Andalus"/>
              </a:rPr>
              <a:t>members for the </a:t>
            </a:r>
            <a:r>
              <a:rPr lang="en-IN" sz="2400" dirty="0" smtClean="0">
                <a:latin typeface="Andalus"/>
              </a:rPr>
              <a:t>information </a:t>
            </a:r>
            <a:r>
              <a:rPr lang="en-IN" sz="2400" dirty="0" smtClean="0">
                <a:latin typeface="Andalus"/>
              </a:rPr>
              <a:t>     provided by them.                                </a:t>
            </a:r>
          </a:p>
          <a:p>
            <a:r>
              <a:rPr lang="en-IN" sz="2400" dirty="0" smtClean="0">
                <a:latin typeface="Andalus"/>
              </a:rPr>
              <a:t>      I </a:t>
            </a:r>
            <a:r>
              <a:rPr lang="en-IN" sz="2400" dirty="0" smtClean="0">
                <a:latin typeface="Andalus"/>
              </a:rPr>
              <a:t>am grateful for their cooperation and team </a:t>
            </a:r>
            <a:r>
              <a:rPr lang="en-IN" sz="2400" dirty="0" smtClean="0">
                <a:latin typeface="Andalus"/>
              </a:rPr>
              <a:t>work.</a:t>
            </a:r>
            <a:endParaRPr lang="en-IN" sz="2400" dirty="0" smtClean="0">
              <a:latin typeface="Andalus"/>
            </a:endParaRPr>
          </a:p>
          <a:p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1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48580"/>
            <a:ext cx="49078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>
                <a:latin typeface="Algerian" pitchFamily="82" charset="0"/>
                <a:ea typeface="Arial Unicode MS" pitchFamily="34" charset="-128"/>
                <a:cs typeface="Arial Unicode MS" pitchFamily="34" charset="-128"/>
              </a:rPr>
              <a:t>            CONTENT s</a:t>
            </a:r>
          </a:p>
          <a:p>
            <a:pPr marL="457200" indent="-457200">
              <a:buAutoNum type="arabicPeriod"/>
            </a:pPr>
            <a:r>
              <a:rPr lang="en-IN" sz="2800" i="1" dirty="0" smtClean="0">
                <a:latin typeface="Andalus" pitchFamily="18" charset="-78"/>
                <a:ea typeface="Arial Unicode MS" pitchFamily="34" charset="-128"/>
                <a:cs typeface="Andalus" pitchFamily="18" charset="-78"/>
              </a:rPr>
              <a:t>Introduction</a:t>
            </a:r>
          </a:p>
          <a:p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2. Project objective</a:t>
            </a:r>
          </a:p>
          <a:p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3.</a:t>
            </a:r>
            <a:r>
              <a:rPr lang="en-US" sz="2800" i="1" dirty="0" smtClean="0">
                <a:latin typeface="Andalus" pitchFamily="18" charset="-78"/>
                <a:cs typeface="Andalus" pitchFamily="18" charset="-78"/>
              </a:rPr>
              <a:t> Basic features of the project</a:t>
            </a:r>
          </a:p>
          <a:p>
            <a:r>
              <a:rPr lang="en-IN" sz="2800" i="1" dirty="0">
                <a:latin typeface="Andalus" pitchFamily="18" charset="-78"/>
                <a:cs typeface="Andalus" pitchFamily="18" charset="-78"/>
              </a:rPr>
              <a:t>4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 Requirement Specification</a:t>
            </a:r>
          </a:p>
          <a:p>
            <a:r>
              <a:rPr lang="en-IN" sz="2800" i="1" dirty="0">
                <a:latin typeface="Andalus" pitchFamily="18" charset="-78"/>
                <a:cs typeface="Andalus" pitchFamily="18" charset="-78"/>
              </a:rPr>
              <a:t>5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 Problem description</a:t>
            </a:r>
          </a:p>
          <a:p>
            <a:r>
              <a:rPr lang="en-IN" sz="2800" i="1" dirty="0">
                <a:latin typeface="Andalus" pitchFamily="18" charset="-78"/>
                <a:cs typeface="Andalus" pitchFamily="18" charset="-78"/>
              </a:rPr>
              <a:t>6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 Application workflow</a:t>
            </a:r>
          </a:p>
          <a:p>
            <a:r>
              <a:rPr lang="en-IN" sz="2800" i="1" dirty="0">
                <a:latin typeface="Andalus" pitchFamily="18" charset="-78"/>
                <a:cs typeface="Andalus" pitchFamily="18" charset="-78"/>
              </a:rPr>
              <a:t>7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.Functionality used</a:t>
            </a:r>
          </a:p>
          <a:p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8. Ticket booking interface</a:t>
            </a:r>
          </a:p>
          <a:p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9. Admin login</a:t>
            </a:r>
          </a:p>
          <a:p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10. Conclusion  </a:t>
            </a:r>
          </a:p>
          <a:p>
            <a:endParaRPr lang="en-IN" sz="2800" dirty="0" smtClean="0">
              <a:latin typeface="Agency FB" pitchFamily="34" charset="0"/>
            </a:endParaRPr>
          </a:p>
          <a:p>
            <a:endParaRPr lang="en-IN" sz="2400" dirty="0" smtClean="0">
              <a:latin typeface="Agency FB" pitchFamily="34" charset="0"/>
            </a:endParaRPr>
          </a:p>
          <a:p>
            <a:endParaRPr lang="en-IN" sz="2400" dirty="0" smtClean="0">
              <a:latin typeface="Agency FB" pitchFamily="34" charset="0"/>
            </a:endParaRPr>
          </a:p>
          <a:p>
            <a:endParaRPr lang="en-IN" sz="2400" dirty="0" smtClean="0">
              <a:latin typeface="Agency FB" pitchFamily="34" charset="0"/>
            </a:endParaRPr>
          </a:p>
          <a:p>
            <a:endParaRPr lang="en-IN" sz="2000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8077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 smtClean="0">
                <a:latin typeface="Algerian" pitchFamily="82" charset="0"/>
              </a:rPr>
              <a:t>1.Introduction</a:t>
            </a:r>
          </a:p>
          <a:p>
            <a:endParaRPr lang="en-US" sz="2000" u="sng" dirty="0" smtClean="0"/>
          </a:p>
          <a:p>
            <a:pPr>
              <a:buFont typeface="Wingdings" pitchFamily="2" charset="2"/>
              <a:buChar char="Ø"/>
            </a:pPr>
            <a:endParaRPr lang="en-IN" sz="2000" i="1" dirty="0" smtClean="0">
              <a:latin typeface="Algerian" pitchFamily="82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It is well organized  application for a multiplex movie ticket booking.</a:t>
            </a:r>
          </a:p>
          <a:p>
            <a:pPr>
              <a:buFont typeface="Wingdings" pitchFamily="2" charset="2"/>
              <a:buChar char="Ø"/>
            </a:pPr>
            <a:endParaRPr lang="en-US" sz="24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   It helps to provides information on   any  booking  present in the sets for movies. </a:t>
            </a:r>
          </a:p>
          <a:p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Movie Ticket booking  system, ticket selling software  that is easy to  understand.</a:t>
            </a: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This  visual interface makes day-to-day aspects of selling, exchanging, and reporting fast and easy for both the user and administration.</a:t>
            </a: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81001"/>
            <a:ext cx="838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 smtClean="0">
                <a:latin typeface="Algerian" pitchFamily="82" charset="0"/>
              </a:rPr>
              <a:t>2.Project objective</a:t>
            </a: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C</a:t>
            </a:r>
            <a:r>
              <a:rPr lang="en-IN" sz="2800" i="1" dirty="0">
                <a:latin typeface="Andalus" pitchFamily="18" charset="-78"/>
                <a:cs typeface="Andalus" pitchFamily="18" charset="-78"/>
              </a:rPr>
              <a:t>i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nema-going is one of the most popular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activity in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modern societies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IN" sz="28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Check out  movie ticket  rate and show timings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Book seats in advance.</a:t>
            </a:r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endParaRPr lang="en-IN" sz="28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Project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limitation-</a:t>
            </a:r>
          </a:p>
          <a:p>
            <a:endParaRPr lang="en-IN" sz="28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The authorized people in this process will be the employee who works at the Cinema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The  customer will mot have any access to the interface.</a:t>
            </a:r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IN" sz="20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IN" sz="20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IN" sz="20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IN" sz="20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000" i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latin typeface="Algerian" pitchFamily="82" charset="0"/>
                <a:cs typeface="Andalus" pitchFamily="18" charset="-78"/>
              </a:rPr>
              <a:t>3.Basic features of the project</a:t>
            </a:r>
          </a:p>
          <a:p>
            <a:pPr>
              <a:buFont typeface="Wingdings" pitchFamily="2" charset="2"/>
              <a:buChar char="Ø"/>
            </a:pPr>
            <a:endParaRPr lang="en-IN" sz="24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  <a:p>
            <a:endParaRPr lang="en-US" sz="4000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The movie ticket booking platform must bring unique               application features and design so that it stands a part from other similar platforms.</a:t>
            </a: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i="1" dirty="0">
                <a:latin typeface="Andalus" pitchFamily="18" charset="-78"/>
                <a:cs typeface="Andalus"/>
              </a:rPr>
              <a:t>We will try to </a:t>
            </a:r>
            <a:r>
              <a:rPr lang="en-IN" sz="2400" i="1" dirty="0" smtClean="0">
                <a:latin typeface="Andalus" pitchFamily="18" charset="-78"/>
                <a:cs typeface="Andalus"/>
              </a:rPr>
              <a:t>elaborate </a:t>
            </a:r>
            <a:r>
              <a:rPr lang="en-IN" sz="2400" i="1" dirty="0">
                <a:latin typeface="Andalus" pitchFamily="18" charset="-78"/>
                <a:cs typeface="Andalus"/>
              </a:rPr>
              <a:t>on the important </a:t>
            </a:r>
            <a:r>
              <a:rPr lang="en-IN" sz="2400" i="1" dirty="0" smtClean="0">
                <a:latin typeface="Andalus" pitchFamily="18" charset="-78"/>
                <a:cs typeface="Andalus"/>
              </a:rPr>
              <a:t>application </a:t>
            </a:r>
            <a:r>
              <a:rPr lang="en-IN" sz="2400" i="1" dirty="0">
                <a:latin typeface="Andalus" pitchFamily="18" charset="-78"/>
                <a:cs typeface="Andalus"/>
              </a:rPr>
              <a:t>aspects and most critical features </a:t>
            </a:r>
            <a:r>
              <a:rPr lang="en-IN" sz="2400" i="1" dirty="0" smtClean="0">
                <a:latin typeface="Andalus" pitchFamily="18" charset="-78"/>
                <a:cs typeface="Andalus"/>
              </a:rPr>
              <a:t>of modern </a:t>
            </a:r>
            <a:r>
              <a:rPr lang="en-IN" sz="2400" i="1" dirty="0">
                <a:latin typeface="Andalus" pitchFamily="18" charset="-78"/>
                <a:cs typeface="Andalus"/>
              </a:rPr>
              <a:t>ticket booking </a:t>
            </a:r>
            <a:r>
              <a:rPr lang="en-IN" sz="2400" i="1" dirty="0" smtClean="0">
                <a:latin typeface="Andalus" pitchFamily="18" charset="-78"/>
                <a:cs typeface="Andalus"/>
              </a:rPr>
              <a:t>platform.</a:t>
            </a:r>
          </a:p>
          <a:p>
            <a:pPr>
              <a:buFont typeface="Wingdings" pitchFamily="2" charset="2"/>
              <a:buChar char="Ø"/>
            </a:pPr>
            <a:endParaRPr lang="en-IN" sz="2400" i="1" dirty="0">
              <a:latin typeface="Andalus" pitchFamily="18" charset="-78"/>
              <a:cs typeface="Andalus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i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9154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>
                <a:latin typeface="Algerian" pitchFamily="82" charset="0"/>
                <a:cs typeface="Andalus" pitchFamily="18" charset="-78"/>
              </a:rPr>
              <a:t>4</a:t>
            </a:r>
            <a:r>
              <a:rPr lang="en-IN" sz="4000" i="1" dirty="0" smtClean="0">
                <a:latin typeface="Algerian" pitchFamily="82" charset="0"/>
                <a:cs typeface="Andalus" pitchFamily="18" charset="-78"/>
              </a:rPr>
              <a:t>. REQIREMENT SPECIFICATION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i="1" dirty="0" smtClean="0">
              <a:latin typeface="Algerian" pitchFamily="82" charset="0"/>
              <a:cs typeface="Andalu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HARDWARE</a:t>
            </a:r>
          </a:p>
          <a:p>
            <a:pPr marL="342900" indent="-342900"/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1 </a:t>
            </a:r>
            <a:r>
              <a:rPr lang="en-IN" sz="2400" i="1" dirty="0" err="1" smtClean="0">
                <a:latin typeface="Andalus" pitchFamily="18" charset="-78"/>
                <a:cs typeface="Andalus" pitchFamily="18" charset="-78"/>
              </a:rPr>
              <a:t>T.b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Hard disk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8 GB DDR4 RAM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64bit operating system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400" i="1" dirty="0"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SOFTWARE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Eclipse mars version .2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Window builder plug –in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W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indow </a:t>
            </a: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7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Physical design</a:t>
            </a: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endParaRPr lang="en-IN" sz="4000" i="1" dirty="0" smtClean="0">
              <a:latin typeface="Algerian" pitchFamily="82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V="1">
            <a:off x="228600" y="923329"/>
            <a:ext cx="815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latin typeface="Algerian" pitchFamily="82" charset="0"/>
                <a:cs typeface="Andalus" pitchFamily="18" charset="-78"/>
              </a:rPr>
              <a:t>5</a:t>
            </a:r>
            <a:r>
              <a:rPr lang="en-IN" sz="4000" i="1" dirty="0" smtClean="0">
                <a:latin typeface="Algerian" pitchFamily="82" charset="0"/>
                <a:cs typeface="Andalus" pitchFamily="18" charset="-78"/>
              </a:rPr>
              <a:t>.Problem  description</a:t>
            </a:r>
          </a:p>
          <a:p>
            <a:endParaRPr lang="en-IN" sz="2800" i="1" dirty="0" smtClean="0">
              <a:latin typeface="Algerian" pitchFamily="82" charset="0"/>
              <a:cs typeface="Andalus" pitchFamily="18" charset="-78"/>
            </a:endParaRP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                                                    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                                                      Everyone book ticket.           </a:t>
            </a: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The multiplex movie ticket booking 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Application  keeps track of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booking details  are very  easy and 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all the inbox related information are </a:t>
            </a:r>
          </a:p>
          <a:p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   stored in effective manner for better use.</a:t>
            </a: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lgerian" pitchFamily="82" charset="0"/>
              <a:cs typeface="Andalus" pitchFamily="18" charset="-78"/>
            </a:endParaRPr>
          </a:p>
          <a:p>
            <a:endParaRPr lang="en-US" sz="4000" i="1" dirty="0">
              <a:latin typeface="Algerian" pitchFamily="82" charset="0"/>
            </a:endParaRPr>
          </a:p>
        </p:txBody>
      </p:sp>
      <p:pic>
        <p:nvPicPr>
          <p:cNvPr id="8" name="Picture 7" descr="banne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343400"/>
            <a:ext cx="3048000" cy="2057400"/>
          </a:xfrm>
          <a:prstGeom prst="rect">
            <a:avLst/>
          </a:prstGeom>
        </p:spPr>
      </p:pic>
      <p:pic>
        <p:nvPicPr>
          <p:cNvPr id="9" name="Picture 8" descr="ticket-new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00200"/>
            <a:ext cx="3200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69278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 smtClean="0">
                <a:latin typeface="Algerian" pitchFamily="82" charset="0"/>
                <a:cs typeface="Andalus" pitchFamily="18" charset="-78"/>
              </a:rPr>
              <a:t>6.Application  work flow</a:t>
            </a:r>
          </a:p>
          <a:p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400" i="1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168" y="324433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Andalus" pitchFamily="18" charset="-78"/>
                <a:cs typeface="Andalus" pitchFamily="18" charset="-78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38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This section can be accessed by providing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a username and  password. </a:t>
            </a:r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IN" sz="2800" i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 In this section  the administrator can save the information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related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to movie, seats, booking, payment etc.</a:t>
            </a:r>
          </a:p>
          <a:p>
            <a:endParaRPr lang="en-IN" sz="2800" i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In this section the administrator can edit the information related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to </a:t>
            </a:r>
            <a:r>
              <a:rPr lang="en-IN" sz="2800" i="1" dirty="0" smtClean="0">
                <a:latin typeface="Andalus" pitchFamily="18" charset="-78"/>
                <a:cs typeface="Andalus" pitchFamily="18" charset="-78"/>
              </a:rPr>
              <a:t>movie, seats, booking, payment.</a:t>
            </a:r>
          </a:p>
          <a:p>
            <a:pPr>
              <a:buFont typeface="Wingdings" pitchFamily="2" charset="2"/>
              <a:buChar char="Ø"/>
            </a:pPr>
            <a:endParaRPr lang="en-IN" sz="2400" i="1" dirty="0">
              <a:latin typeface="Andalus" pitchFamily="18" charset="-78"/>
              <a:cs typeface="Andalus" pitchFamily="18" charset="-78"/>
            </a:endParaRPr>
          </a:p>
          <a:p>
            <a:endParaRPr lang="en-US" i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1004</TotalTime>
  <Words>648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Multiplex  movie  ticket booking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 movie ticket booking</dc:title>
  <dc:creator>NILENDU</dc:creator>
  <cp:lastModifiedBy>USER</cp:lastModifiedBy>
  <cp:revision>43</cp:revision>
  <dcterms:created xsi:type="dcterms:W3CDTF">2017-07-16T10:48:03Z</dcterms:created>
  <dcterms:modified xsi:type="dcterms:W3CDTF">2017-07-19T18:00:55Z</dcterms:modified>
</cp:coreProperties>
</file>