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8" r:id="rId3"/>
    <p:sldId id="270" r:id="rId4"/>
    <p:sldId id="267" r:id="rId5"/>
    <p:sldId id="261" r:id="rId6"/>
    <p:sldId id="263" r:id="rId7"/>
    <p:sldId id="265" r:id="rId8"/>
    <p:sldId id="264" r:id="rId9"/>
    <p:sldId id="266" r:id="rId10"/>
    <p:sldId id="268" r:id="rId11"/>
    <p:sldId id="271" r:id="rId12"/>
    <p:sldId id="262" r:id="rId13"/>
    <p:sldId id="259"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64" d="100"/>
          <a:sy n="64" d="100"/>
        </p:scale>
        <p:origin x="-108" y="-30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724786414"/>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684894136"/>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4151484953"/>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606816820"/>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932978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4061866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27818983"/>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633950003"/>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626069187"/>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665210658"/>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7/20/2017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204296163"/>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7/20/2017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372079073"/>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7/20/2017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310815749"/>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7/20/2017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689674156"/>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43939328"/>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126396996"/>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7/20/2017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4472049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smtClean="0">
                <a:solidFill>
                  <a:srgbClr val="FE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PREPAID TAXI BOOKING</a:t>
            </a:r>
            <a:endParaRPr lang="en-US" dirty="0"/>
          </a:p>
        </p:txBody>
      </p:sp>
    </p:spTree>
    <p:extLst>
      <p:ext uri="{BB962C8B-B14F-4D97-AF65-F5344CB8AC3E}">
        <p14:creationId xmlns:p14="http://schemas.microsoft.com/office/powerpoint/2010/main" xmlns="" val="3173275805"/>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38347" y="540141"/>
            <a:ext cx="11057413" cy="1478570"/>
          </a:xfrm>
        </p:spPr>
        <p:txBody>
          <a:bodyPr>
            <a:normAutofit fontScale="90000"/>
          </a:bodyPr>
          <a:lstStyle/>
          <a:p>
            <a:pPr algn="ctr"/>
            <a:r>
              <a:rPr lang="en-IN" sz="4800" b="1" dirty="0" smtClean="0">
                <a:solidFill>
                  <a:schemeClr val="accent5">
                    <a:lumMod val="75000"/>
                  </a:schemeClr>
                </a:solidFill>
                <a:latin typeface="Times New Roman" panose="02020603050405020304" pitchFamily="18" charset="0"/>
                <a:cs typeface="Times New Roman" panose="02020603050405020304" pitchFamily="18" charset="0"/>
              </a:rPr>
              <a:t>RATE CHART AND ADD DESTINATION</a:t>
            </a:r>
            <a:endParaRPr lang="en-IN" sz="4800" b="1" dirty="0">
              <a:solidFill>
                <a:schemeClr val="accent5">
                  <a:lumMod val="75000"/>
                </a:schemeClr>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457201" y="2249489"/>
            <a:ext cx="5562600" cy="3541712"/>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7191375" y="2249489"/>
            <a:ext cx="5146586" cy="3541711"/>
          </a:xfrm>
        </p:spPr>
      </p:pic>
    </p:spTree>
    <p:extLst>
      <p:ext uri="{BB962C8B-B14F-4D97-AF65-F5344CB8AC3E}">
        <p14:creationId xmlns:p14="http://schemas.microsoft.com/office/powerpoint/2010/main" xmlns="" val="3575929119"/>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6207" y="661688"/>
            <a:ext cx="8911687" cy="1280890"/>
          </a:xfrm>
        </p:spPr>
        <p:txBody>
          <a:bodyPr/>
          <a:lstStyle/>
          <a:p>
            <a:pPr algn="ctr"/>
            <a:r>
              <a:rPr lang="en-IN" sz="4800" b="1" dirty="0" smtClean="0">
                <a:solidFill>
                  <a:schemeClr val="accent5"/>
                </a:solidFill>
                <a:latin typeface="Times New Roman" panose="02020603050405020304" pitchFamily="18" charset="0"/>
                <a:cs typeface="Times New Roman" panose="02020603050405020304" pitchFamily="18" charset="0"/>
              </a:rPr>
              <a:t>CUSTOMER DATABASE</a:t>
            </a:r>
            <a:endParaRPr lang="en-US" b="1" dirty="0">
              <a:solidFill>
                <a:schemeClr val="accent5"/>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972845" y="1841326"/>
            <a:ext cx="7361128" cy="4634630"/>
          </a:xfrm>
        </p:spPr>
      </p:pic>
    </p:spTree>
    <p:extLst>
      <p:ext uri="{BB962C8B-B14F-4D97-AF65-F5344CB8AC3E}">
        <p14:creationId xmlns:p14="http://schemas.microsoft.com/office/powerpoint/2010/main" xmlns="" val="1497350503"/>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8457" y="533400"/>
            <a:ext cx="11116491" cy="1219200"/>
          </a:xfrm>
        </p:spPr>
        <p:txBody>
          <a:bodyPr>
            <a:noAutofit/>
          </a:bodyPr>
          <a:lstStyle/>
          <a:p>
            <a:pPr algn="ctr"/>
            <a:r>
              <a:rPr lang="en-US" b="1" dirty="0" smtClean="0">
                <a:solidFill>
                  <a:schemeClr val="accent5">
                    <a:lumMod val="75000"/>
                  </a:schemeClr>
                </a:solidFill>
                <a:latin typeface="Times New Roman" panose="02020603050405020304" pitchFamily="18" charset="0"/>
                <a:cs typeface="Times New Roman" panose="02020603050405020304" pitchFamily="18" charset="0"/>
              </a:rPr>
              <a:t>FUTURE SCOPE OF IMPROVEMENT</a:t>
            </a:r>
            <a:endParaRPr lang="en-US"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22960" y="1972491"/>
            <a:ext cx="9311640" cy="4885509"/>
          </a:xfrm>
        </p:spPr>
        <p:txBody>
          <a:bodyPr>
            <a:normAutofit fontScale="92500" lnSpcReduction="10000"/>
          </a:bodyPr>
          <a:lstStyle/>
          <a:p>
            <a:pPr algn="l">
              <a:buFont typeface="Arial" pitchFamily="34" charset="0"/>
              <a:buChar char="•"/>
            </a:pPr>
            <a:r>
              <a:rPr lang="en-US" sz="2800" dirty="0" smtClean="0">
                <a:solidFill>
                  <a:schemeClr val="accent1"/>
                </a:solidFill>
                <a:latin typeface="Century Gothic" panose="020B0502020202020204" pitchFamily="34" charset="0"/>
              </a:rPr>
              <a:t>Administrator Login: </a:t>
            </a:r>
            <a:r>
              <a:rPr lang="en-US" sz="2800" dirty="0" smtClean="0">
                <a:solidFill>
                  <a:schemeClr val="tx1"/>
                </a:solidFill>
                <a:latin typeface="Century Gothic" panose="020B0502020202020204" pitchFamily="34" charset="0"/>
              </a:rPr>
              <a:t>Admin can manage number of users.</a:t>
            </a:r>
          </a:p>
          <a:p>
            <a:pPr algn="l">
              <a:buFont typeface="Arial" pitchFamily="34" charset="0"/>
              <a:buChar char="•"/>
            </a:pPr>
            <a:r>
              <a:rPr lang="en-US" sz="2800" dirty="0" smtClean="0">
                <a:solidFill>
                  <a:schemeClr val="accent1"/>
                </a:solidFill>
                <a:latin typeface="Century Gothic" panose="020B0502020202020204" pitchFamily="34" charset="0"/>
              </a:rPr>
              <a:t>Forget Password : </a:t>
            </a:r>
            <a:r>
              <a:rPr lang="en-US" sz="2800" dirty="0" smtClean="0">
                <a:solidFill>
                  <a:schemeClr val="tx1"/>
                </a:solidFill>
                <a:latin typeface="Century Gothic" panose="020B0502020202020204" pitchFamily="34" charset="0"/>
              </a:rPr>
              <a:t>Upon forgetting password, user can change the same by following A few easy steps.</a:t>
            </a:r>
          </a:p>
          <a:p>
            <a:pPr algn="l">
              <a:buFont typeface="Arial" pitchFamily="34" charset="0"/>
              <a:buChar char="•"/>
            </a:pPr>
            <a:r>
              <a:rPr lang="en-US" sz="2800" dirty="0" smtClean="0">
                <a:solidFill>
                  <a:schemeClr val="accent1"/>
                </a:solidFill>
                <a:latin typeface="Century Gothic" panose="020B0502020202020204" pitchFamily="34" charset="0"/>
              </a:rPr>
              <a:t>Manage Profile : </a:t>
            </a:r>
            <a:r>
              <a:rPr lang="en-US" sz="2800" dirty="0" smtClean="0">
                <a:solidFill>
                  <a:schemeClr val="tx1"/>
                </a:solidFill>
                <a:latin typeface="Century Gothic" panose="020B0502020202020204" pitchFamily="34" charset="0"/>
              </a:rPr>
              <a:t>User can manage their account like, changing username or photo, etc.</a:t>
            </a:r>
          </a:p>
          <a:p>
            <a:pPr algn="l">
              <a:buFont typeface="Arial" pitchFamily="34" charset="0"/>
              <a:buChar char="•"/>
            </a:pPr>
            <a:endParaRPr lang="en-US" sz="2800" dirty="0">
              <a:solidFill>
                <a:schemeClr val="tx1"/>
              </a:solidFill>
              <a:latin typeface="Century Gothic" panose="020B0502020202020204" pitchFamily="34" charset="0"/>
            </a:endParaRPr>
          </a:p>
          <a:p>
            <a:pPr algn="l">
              <a:buFont typeface="Arial" pitchFamily="34" charset="0"/>
              <a:buChar char="•"/>
            </a:pPr>
            <a:endParaRPr lang="en-US" sz="2800" dirty="0" smtClean="0">
              <a:solidFill>
                <a:schemeClr val="tx1"/>
              </a:solidFill>
              <a:latin typeface="Century Gothic" panose="020B0502020202020204" pitchFamily="34" charset="0"/>
            </a:endParaRPr>
          </a:p>
          <a:p>
            <a:pPr algn="l">
              <a:buFont typeface="Arial" pitchFamily="34" charset="0"/>
              <a:buChar char="•"/>
            </a:pPr>
            <a:r>
              <a:rPr lang="en-US" sz="2800" dirty="0" smtClean="0">
                <a:solidFill>
                  <a:schemeClr val="accent1"/>
                </a:solidFill>
                <a:latin typeface="Century Gothic" panose="020B0502020202020204" pitchFamily="34" charset="0"/>
              </a:rPr>
              <a:t>Dynamic Driver Database: </a:t>
            </a:r>
            <a:r>
              <a:rPr lang="en-US" sz="2800" dirty="0" smtClean="0">
                <a:solidFill>
                  <a:schemeClr val="tx1"/>
                </a:solidFill>
                <a:latin typeface="Century Gothic" panose="020B0502020202020204" pitchFamily="34" charset="0"/>
              </a:rPr>
              <a:t>Drivers are made available or unavailable on the basis of whether they are currently on a job or not.</a:t>
            </a:r>
            <a:endParaRPr lang="en-US" dirty="0" smtClean="0">
              <a:solidFill>
                <a:schemeClr val="tx1"/>
              </a:solidFill>
              <a:latin typeface="Century Gothic" panose="020B0502020202020204" pitchFamily="34" charset="0"/>
            </a:endParaRPr>
          </a:p>
        </p:txBody>
      </p:sp>
    </p:spTree>
    <p:extLst>
      <p:ext uri="{BB962C8B-B14F-4D97-AF65-F5344CB8AC3E}">
        <p14:creationId xmlns:p14="http://schemas.microsoft.com/office/powerpoint/2010/main" xmlns="" val="1205476167"/>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04800"/>
            <a:ext cx="8183880" cy="1051560"/>
          </a:xfrm>
        </p:spPr>
        <p:txBody>
          <a:bodyPr>
            <a:normAutofit/>
          </a:bodyPr>
          <a:lstStyle/>
          <a:p>
            <a:pPr algn="ctr"/>
            <a:r>
              <a:rPr lang="en-US" sz="4800" b="1" dirty="0" smtClean="0">
                <a:solidFill>
                  <a:schemeClr val="accent5">
                    <a:lumMod val="75000"/>
                  </a:schemeClr>
                </a:solidFill>
                <a:latin typeface="Times New Roman" panose="02020603050405020304" pitchFamily="18" charset="0"/>
                <a:cs typeface="Times New Roman" panose="02020603050405020304" pitchFamily="18" charset="0"/>
              </a:rPr>
              <a:t>ACKNOWLEDGEMENT</a:t>
            </a:r>
            <a:endParaRPr lang="en-US" sz="48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33600" y="1524000"/>
            <a:ext cx="8183880" cy="4187952"/>
          </a:xfrm>
        </p:spPr>
        <p:txBody>
          <a:bodyPr>
            <a:noAutofit/>
          </a:bodyPr>
          <a:lstStyle/>
          <a:p>
            <a:pPr marL="0" indent="0">
              <a:buNone/>
            </a:pPr>
            <a:r>
              <a:rPr lang="en-US" sz="2800" dirty="0" smtClean="0">
                <a:solidFill>
                  <a:schemeClr val="tx1"/>
                </a:solidFill>
                <a:latin typeface="Century Gothic" panose="020B0502020202020204" pitchFamily="34" charset="0"/>
                <a:ea typeface="MS Gothic" panose="020B0609070205080204" pitchFamily="49" charset="-128"/>
              </a:rPr>
              <a:t>We take this oppourtunity to express profound gratitude and deep regards to our faculty Mr. Dayamay Halder for his guidance, monitoring and constant encouragement throughout the course of this project. His frequent blessings, help and cooperation shall carry us a long way in the journey of life on which we are about to embark. Also a heartiest thanks to Team Globsyn for organizing the entire training procedure. </a:t>
            </a:r>
            <a:endParaRPr lang="en-US" sz="2800" dirty="0">
              <a:solidFill>
                <a:schemeClr val="tx1"/>
              </a:solidFill>
              <a:latin typeface="Century Gothic" panose="020B0502020202020204" pitchFamily="34" charset="0"/>
              <a:ea typeface="MS Gothic" panose="020B0609070205080204" pitchFamily="49" charset="-128"/>
            </a:endParaRPr>
          </a:p>
        </p:txBody>
      </p:sp>
    </p:spTree>
    <p:extLst>
      <p:ext uri="{BB962C8B-B14F-4D97-AF65-F5344CB8AC3E}">
        <p14:creationId xmlns:p14="http://schemas.microsoft.com/office/powerpoint/2010/main" xmlns="" val="3691032622"/>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8800" i="1" dirty="0" smtClean="0">
                <a:latin typeface="Old English Text MT" panose="03040902040508030806" pitchFamily="66" charset="0"/>
                <a:cs typeface="Times New Roman" panose="02020603050405020304" pitchFamily="18" charset="0"/>
              </a:rPr>
              <a:t>THANK YOU</a:t>
            </a:r>
            <a:endParaRPr lang="en-US" sz="8800" i="1" dirty="0">
              <a:latin typeface="Old English Text MT" panose="03040902040508030806" pitchFamily="66" charset="0"/>
              <a:cs typeface="Times New Roman" panose="02020603050405020304" pitchFamily="18" charset="0"/>
            </a:endParaRP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194275215"/>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solidFill>
                  <a:schemeClr val="accent5">
                    <a:lumMod val="75000"/>
                  </a:schemeClr>
                </a:solidFill>
                <a:latin typeface="Times New Roman" panose="02020603050405020304" pitchFamily="18" charset="0"/>
                <a:cs typeface="Times New Roman" panose="02020603050405020304" pitchFamily="18" charset="0"/>
              </a:rPr>
              <a:t>PRESENTED BY</a:t>
            </a:r>
          </a:p>
        </p:txBody>
      </p:sp>
      <p:sp>
        <p:nvSpPr>
          <p:cNvPr id="3" name="Content Placeholder 2"/>
          <p:cNvSpPr>
            <a:spLocks noGrp="1"/>
          </p:cNvSpPr>
          <p:nvPr>
            <p:ph idx="1"/>
          </p:nvPr>
        </p:nvSpPr>
        <p:spPr>
          <a:xfrm>
            <a:off x="685801" y="1786467"/>
            <a:ext cx="10131425" cy="4715933"/>
          </a:xfrm>
        </p:spPr>
        <p:txBody>
          <a:bodyPr>
            <a:normAutofit/>
          </a:bodyPr>
          <a:lstStyle/>
          <a:p>
            <a:r>
              <a:rPr lang="en-US" sz="3200" dirty="0" err="1" smtClean="0">
                <a:solidFill>
                  <a:schemeClr val="tx1"/>
                </a:solidFill>
                <a:latin typeface="Century Gothic" panose="020B0502020202020204" pitchFamily="34" charset="0"/>
              </a:rPr>
              <a:t>Shreyan</a:t>
            </a:r>
            <a:r>
              <a:rPr lang="en-US" sz="3200" dirty="0" smtClean="0">
                <a:solidFill>
                  <a:schemeClr val="tx1"/>
                </a:solidFill>
                <a:latin typeface="Century Gothic" panose="020B0502020202020204" pitchFamily="34" charset="0"/>
              </a:rPr>
              <a:t> </a:t>
            </a:r>
            <a:r>
              <a:rPr lang="en-US" sz="3200" dirty="0" err="1" smtClean="0">
                <a:solidFill>
                  <a:schemeClr val="tx1"/>
                </a:solidFill>
                <a:latin typeface="Century Gothic" panose="020B0502020202020204" pitchFamily="34" charset="0"/>
              </a:rPr>
              <a:t>Saha</a:t>
            </a:r>
            <a:endParaRPr lang="en-US" sz="3200" dirty="0" smtClean="0">
              <a:solidFill>
                <a:schemeClr val="tx1"/>
              </a:solidFill>
              <a:latin typeface="Century Gothic" panose="020B0502020202020204" pitchFamily="34" charset="0"/>
            </a:endParaRPr>
          </a:p>
          <a:p>
            <a:r>
              <a:rPr lang="en-US" sz="3200" dirty="0" err="1" smtClean="0">
                <a:solidFill>
                  <a:schemeClr val="tx1"/>
                </a:solidFill>
                <a:latin typeface="Century Gothic" panose="020B0502020202020204" pitchFamily="34" charset="0"/>
              </a:rPr>
              <a:t>Subrata</a:t>
            </a:r>
            <a:r>
              <a:rPr lang="en-US" sz="3200" dirty="0" smtClean="0">
                <a:solidFill>
                  <a:schemeClr val="tx1"/>
                </a:solidFill>
                <a:latin typeface="Century Gothic" panose="020B0502020202020204" pitchFamily="34" charset="0"/>
              </a:rPr>
              <a:t> Pal</a:t>
            </a:r>
          </a:p>
          <a:p>
            <a:r>
              <a:rPr lang="en-US" sz="3200" dirty="0" smtClean="0">
                <a:solidFill>
                  <a:schemeClr val="tx1"/>
                </a:solidFill>
                <a:latin typeface="Century Gothic" panose="020B0502020202020204" pitchFamily="34" charset="0"/>
              </a:rPr>
              <a:t>Jayant </a:t>
            </a:r>
            <a:r>
              <a:rPr lang="en-US" sz="3200" dirty="0" err="1" smtClean="0">
                <a:solidFill>
                  <a:schemeClr val="tx1"/>
                </a:solidFill>
                <a:latin typeface="Century Gothic" panose="020B0502020202020204" pitchFamily="34" charset="0"/>
              </a:rPr>
              <a:t>Mitra</a:t>
            </a:r>
            <a:endParaRPr lang="en-US" sz="3200" dirty="0" smtClean="0">
              <a:solidFill>
                <a:schemeClr val="tx1"/>
              </a:solidFill>
              <a:latin typeface="Century Gothic" panose="020B0502020202020204" pitchFamily="34" charset="0"/>
            </a:endParaRPr>
          </a:p>
          <a:p>
            <a:r>
              <a:rPr lang="en-US" sz="3200" dirty="0" err="1" smtClean="0">
                <a:solidFill>
                  <a:schemeClr val="tx1"/>
                </a:solidFill>
                <a:latin typeface="Century Gothic" panose="020B0502020202020204" pitchFamily="34" charset="0"/>
              </a:rPr>
              <a:t>Md</a:t>
            </a:r>
            <a:r>
              <a:rPr lang="en-US" sz="3200" dirty="0" smtClean="0">
                <a:solidFill>
                  <a:schemeClr val="tx1"/>
                </a:solidFill>
                <a:latin typeface="Century Gothic" panose="020B0502020202020204" pitchFamily="34" charset="0"/>
              </a:rPr>
              <a:t> </a:t>
            </a:r>
            <a:r>
              <a:rPr lang="en-US" sz="3200" dirty="0" err="1" smtClean="0">
                <a:solidFill>
                  <a:schemeClr val="tx1"/>
                </a:solidFill>
                <a:latin typeface="Century Gothic" panose="020B0502020202020204" pitchFamily="34" charset="0"/>
              </a:rPr>
              <a:t>Nurul</a:t>
            </a:r>
            <a:r>
              <a:rPr lang="en-US" sz="3200" dirty="0" smtClean="0">
                <a:solidFill>
                  <a:schemeClr val="tx1"/>
                </a:solidFill>
                <a:latin typeface="Century Gothic" panose="020B0502020202020204" pitchFamily="34" charset="0"/>
              </a:rPr>
              <a:t> Islam</a:t>
            </a:r>
          </a:p>
          <a:p>
            <a:r>
              <a:rPr lang="en-US" sz="3200" dirty="0" err="1" smtClean="0">
                <a:solidFill>
                  <a:schemeClr val="tx1"/>
                </a:solidFill>
                <a:latin typeface="Century Gothic" panose="020B0502020202020204" pitchFamily="34" charset="0"/>
              </a:rPr>
              <a:t>Allama</a:t>
            </a:r>
            <a:r>
              <a:rPr lang="en-US" sz="3200" dirty="0" smtClean="0">
                <a:solidFill>
                  <a:schemeClr val="tx1"/>
                </a:solidFill>
                <a:latin typeface="Century Gothic" panose="020B0502020202020204" pitchFamily="34" charset="0"/>
              </a:rPr>
              <a:t> </a:t>
            </a:r>
            <a:r>
              <a:rPr lang="en-US" sz="3200" dirty="0" err="1" smtClean="0">
                <a:solidFill>
                  <a:schemeClr val="tx1"/>
                </a:solidFill>
                <a:latin typeface="Century Gothic" panose="020B0502020202020204" pitchFamily="34" charset="0"/>
              </a:rPr>
              <a:t>Abul</a:t>
            </a:r>
            <a:r>
              <a:rPr lang="en-US" sz="3200" dirty="0" smtClean="0">
                <a:solidFill>
                  <a:schemeClr val="tx1"/>
                </a:solidFill>
                <a:latin typeface="Century Gothic" panose="020B0502020202020204" pitchFamily="34" charset="0"/>
              </a:rPr>
              <a:t> </a:t>
            </a:r>
            <a:r>
              <a:rPr lang="en-US" sz="3200" dirty="0" err="1" smtClean="0">
                <a:solidFill>
                  <a:schemeClr val="tx1"/>
                </a:solidFill>
                <a:latin typeface="Century Gothic" panose="020B0502020202020204" pitchFamily="34" charset="0"/>
              </a:rPr>
              <a:t>Kalam</a:t>
            </a:r>
            <a:r>
              <a:rPr lang="en-US" sz="3200" dirty="0" smtClean="0">
                <a:solidFill>
                  <a:schemeClr val="tx1"/>
                </a:solidFill>
                <a:latin typeface="Century Gothic" panose="020B0502020202020204" pitchFamily="34" charset="0"/>
              </a:rPr>
              <a:t> Azad</a:t>
            </a:r>
          </a:p>
          <a:p>
            <a:pPr marL="0" indent="0">
              <a:buNone/>
            </a:pPr>
            <a:endParaRPr lang="en-US" dirty="0">
              <a:solidFill>
                <a:schemeClr val="tx1"/>
              </a:solidFill>
            </a:endParaRPr>
          </a:p>
        </p:txBody>
      </p:sp>
    </p:spTree>
    <p:extLst>
      <p:ext uri="{BB962C8B-B14F-4D97-AF65-F5344CB8AC3E}">
        <p14:creationId xmlns:p14="http://schemas.microsoft.com/office/powerpoint/2010/main" xmlns="" val="961604387"/>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33400"/>
            <a:ext cx="8183880" cy="1051560"/>
          </a:xfrm>
        </p:spPr>
        <p:txBody>
          <a:bodyPr>
            <a:normAutofit/>
          </a:bodyPr>
          <a:lstStyle/>
          <a:p>
            <a:pPr algn="ctr"/>
            <a:r>
              <a:rPr lang="en-US" sz="4800" b="1" dirty="0" smtClean="0">
                <a:solidFill>
                  <a:schemeClr val="accent5">
                    <a:lumMod val="75000"/>
                  </a:schemeClr>
                </a:solidFill>
                <a:latin typeface="Times New Roman" panose="02020603050405020304" pitchFamily="18" charset="0"/>
                <a:cs typeface="Times New Roman" panose="02020603050405020304" pitchFamily="18" charset="0"/>
              </a:rPr>
              <a:t>OBJECTIVE</a:t>
            </a:r>
            <a:endParaRPr lang="en-US" sz="48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57400" y="1828800"/>
            <a:ext cx="8183880" cy="4495800"/>
          </a:xfrm>
        </p:spPr>
        <p:txBody>
          <a:bodyPr>
            <a:normAutofit/>
          </a:bodyPr>
          <a:lstStyle/>
          <a:p>
            <a:r>
              <a:rPr lang="en-US" sz="2800" dirty="0" smtClean="0">
                <a:solidFill>
                  <a:schemeClr val="tx1"/>
                </a:solidFill>
                <a:latin typeface="Century Gothic" panose="020B0502020202020204" pitchFamily="34" charset="0"/>
              </a:rPr>
              <a:t>Develop a system that can replace the manual taxi booking system</a:t>
            </a:r>
          </a:p>
          <a:p>
            <a:r>
              <a:rPr lang="en-US" sz="2800" dirty="0" smtClean="0">
                <a:solidFill>
                  <a:schemeClr val="tx1"/>
                </a:solidFill>
                <a:latin typeface="Century Gothic" panose="020B0502020202020204" pitchFamily="34" charset="0"/>
              </a:rPr>
              <a:t>Develop a database which stores driver details and destination details</a:t>
            </a:r>
          </a:p>
          <a:p>
            <a:r>
              <a:rPr lang="en-US" sz="2800" dirty="0" smtClean="0">
                <a:solidFill>
                  <a:schemeClr val="tx1"/>
                </a:solidFill>
                <a:latin typeface="Century Gothic" panose="020B0502020202020204" pitchFamily="34" charset="0"/>
              </a:rPr>
              <a:t>Give reliable search facility for the users.</a:t>
            </a:r>
          </a:p>
          <a:p>
            <a:r>
              <a:rPr lang="en-US" sz="2800" dirty="0" smtClean="0">
                <a:solidFill>
                  <a:schemeClr val="tx1"/>
                </a:solidFill>
                <a:latin typeface="Century Gothic" panose="020B0502020202020204" pitchFamily="34" charset="0"/>
              </a:rPr>
              <a:t>Create an easy to understand user friendly environment</a:t>
            </a:r>
          </a:p>
          <a:p>
            <a:r>
              <a:rPr lang="en-US" sz="2800" dirty="0" smtClean="0">
                <a:solidFill>
                  <a:schemeClr val="tx1"/>
                </a:solidFill>
                <a:latin typeface="Century Gothic" panose="020B0502020202020204" pitchFamily="34" charset="0"/>
              </a:rPr>
              <a:t>Attractive user interfaces to navigate through the system for users</a:t>
            </a:r>
          </a:p>
          <a:p>
            <a:endParaRPr lang="en-US" sz="2800" dirty="0" smtClean="0">
              <a:solidFill>
                <a:schemeClr val="tx1"/>
              </a:solidFill>
            </a:endParaRPr>
          </a:p>
          <a:p>
            <a:endParaRPr lang="en-US" sz="2800" dirty="0" smtClean="0">
              <a:solidFill>
                <a:schemeClr val="tx1"/>
              </a:solidFill>
            </a:endParaRPr>
          </a:p>
        </p:txBody>
      </p:sp>
    </p:spTree>
    <p:extLst>
      <p:ext uri="{BB962C8B-B14F-4D97-AF65-F5344CB8AC3E}">
        <p14:creationId xmlns:p14="http://schemas.microsoft.com/office/powerpoint/2010/main" xmlns="" val="1412854373"/>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399" y="762000"/>
            <a:ext cx="9150531" cy="762000"/>
          </a:xfrm>
        </p:spPr>
        <p:txBody>
          <a:bodyPr>
            <a:noAutofit/>
          </a:bodyPr>
          <a:lstStyle/>
          <a:p>
            <a:r>
              <a:rPr lang="en-US" sz="4800" b="1" dirty="0" smtClean="0">
                <a:solidFill>
                  <a:schemeClr val="accent5">
                    <a:lumMod val="75000"/>
                  </a:schemeClr>
                </a:solidFill>
                <a:latin typeface="Times New Roman" panose="02020603050405020304" pitchFamily="18" charset="0"/>
                <a:cs typeface="Times New Roman" panose="02020603050405020304" pitchFamily="18" charset="0"/>
              </a:rPr>
              <a:t>FUNCTIONAL REQUIREMENT</a:t>
            </a:r>
            <a:endParaRPr lang="en-US" sz="48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81200" y="1905000"/>
            <a:ext cx="8229600" cy="4704806"/>
          </a:xfrm>
        </p:spPr>
        <p:txBody>
          <a:bodyPr>
            <a:normAutofit lnSpcReduction="10000"/>
          </a:bodyPr>
          <a:lstStyle/>
          <a:p>
            <a:r>
              <a:rPr lang="en-US" sz="2800" dirty="0" smtClean="0">
                <a:solidFill>
                  <a:schemeClr val="tx1"/>
                </a:solidFill>
                <a:latin typeface="Century Gothic" panose="020B0502020202020204" pitchFamily="34" charset="0"/>
              </a:rPr>
              <a:t>The system allows user to login.</a:t>
            </a:r>
          </a:p>
          <a:p>
            <a:r>
              <a:rPr lang="en-US" sz="2800" dirty="0" smtClean="0">
                <a:solidFill>
                  <a:schemeClr val="tx1"/>
                </a:solidFill>
                <a:latin typeface="Century Gothic" panose="020B0502020202020204" pitchFamily="34" charset="0"/>
              </a:rPr>
              <a:t>One will be automatically redirected to signup page if not an existing user.</a:t>
            </a:r>
          </a:p>
          <a:p>
            <a:r>
              <a:rPr lang="en-US" sz="2800" dirty="0" smtClean="0">
                <a:solidFill>
                  <a:schemeClr val="tx1"/>
                </a:solidFill>
                <a:latin typeface="Century Gothic" panose="020B0502020202020204" pitchFamily="34" charset="0"/>
              </a:rPr>
              <a:t>Upon successful login the user will be directed to the Home page.</a:t>
            </a:r>
          </a:p>
          <a:p>
            <a:r>
              <a:rPr lang="en-US" sz="2800" dirty="0" smtClean="0">
                <a:solidFill>
                  <a:schemeClr val="tx1"/>
                </a:solidFill>
                <a:latin typeface="Century Gothic" panose="020B0502020202020204" pitchFamily="34" charset="0"/>
              </a:rPr>
              <a:t>From here we can view the current rate chart, driver database and current ongoing trips.</a:t>
            </a:r>
          </a:p>
          <a:p>
            <a:r>
              <a:rPr lang="en-US" sz="2800" dirty="0" smtClean="0">
                <a:solidFill>
                  <a:schemeClr val="tx1"/>
                </a:solidFill>
                <a:latin typeface="Century Gothic" panose="020B0502020202020204" pitchFamily="34" charset="0"/>
              </a:rPr>
              <a:t>Menu options are present to add or remove drivers, change rates, cancel bookings. </a:t>
            </a:r>
          </a:p>
          <a:p>
            <a:pPr>
              <a:buNone/>
            </a:pPr>
            <a:endParaRPr lang="en-US" dirty="0" smtClean="0">
              <a:solidFill>
                <a:schemeClr val="tx1"/>
              </a:solidFill>
            </a:endParaRPr>
          </a:p>
          <a:p>
            <a:pPr>
              <a:buNone/>
            </a:pPr>
            <a:endParaRPr lang="en-US" dirty="0" smtClean="0">
              <a:solidFill>
                <a:schemeClr val="tx1">
                  <a:lumMod val="65000"/>
                  <a:lumOff val="35000"/>
                </a:schemeClr>
              </a:solidFill>
            </a:endParaRPr>
          </a:p>
          <a:p>
            <a:endParaRPr lang="en-US" dirty="0">
              <a:solidFill>
                <a:schemeClr val="tx1">
                  <a:lumMod val="65000"/>
                  <a:lumOff val="35000"/>
                </a:schemeClr>
              </a:solidFill>
            </a:endParaRPr>
          </a:p>
        </p:txBody>
      </p:sp>
    </p:spTree>
    <p:extLst>
      <p:ext uri="{BB962C8B-B14F-4D97-AF65-F5344CB8AC3E}">
        <p14:creationId xmlns:p14="http://schemas.microsoft.com/office/powerpoint/2010/main" xmlns="" val="2415569902"/>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solidFill>
                  <a:schemeClr val="accent5">
                    <a:lumMod val="75000"/>
                  </a:schemeClr>
                </a:solidFill>
                <a:latin typeface="Times New Roman" panose="02020603050405020304" pitchFamily="18" charset="0"/>
                <a:cs typeface="Times New Roman" panose="02020603050405020304" pitchFamily="18" charset="0"/>
              </a:rPr>
              <a:t>RESOURCES REQUIRED</a:t>
            </a:r>
            <a:endParaRPr lang="en-US" sz="48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786467"/>
            <a:ext cx="10131425" cy="4715933"/>
          </a:xfrm>
        </p:spPr>
        <p:txBody>
          <a:bodyPr>
            <a:normAutofit/>
          </a:bodyPr>
          <a:lstStyle/>
          <a:p>
            <a:r>
              <a:rPr lang="en-US" sz="2800" b="1" u="sng" dirty="0" smtClean="0">
                <a:solidFill>
                  <a:schemeClr val="accent1"/>
                </a:solidFill>
                <a:latin typeface="Century Gothic" panose="020B0502020202020204" pitchFamily="34" charset="0"/>
              </a:rPr>
              <a:t>Hardware Required</a:t>
            </a:r>
            <a:r>
              <a:rPr lang="en-US" sz="2800" b="1" u="sng" dirty="0">
                <a:solidFill>
                  <a:schemeClr val="accent1"/>
                </a:solidFill>
                <a:latin typeface="Century Gothic" panose="020B0502020202020204" pitchFamily="34" charset="0"/>
              </a:rPr>
              <a:t>:</a:t>
            </a:r>
          </a:p>
          <a:p>
            <a:pPr>
              <a:buNone/>
            </a:pPr>
            <a:r>
              <a:rPr lang="en-US" sz="2800" dirty="0" smtClean="0">
                <a:solidFill>
                  <a:schemeClr val="tx1"/>
                </a:solidFill>
                <a:latin typeface="Century Gothic" panose="020B0502020202020204" pitchFamily="34" charset="0"/>
              </a:rPr>
              <a:t>1)A </a:t>
            </a:r>
            <a:r>
              <a:rPr lang="en-US" sz="2800" dirty="0">
                <a:solidFill>
                  <a:schemeClr val="tx1"/>
                </a:solidFill>
                <a:latin typeface="Century Gothic" panose="020B0502020202020204" pitchFamily="34" charset="0"/>
              </a:rPr>
              <a:t>computer with 256 MB RAM</a:t>
            </a:r>
          </a:p>
          <a:p>
            <a:pPr>
              <a:buNone/>
            </a:pPr>
            <a:r>
              <a:rPr lang="en-US" sz="2800" dirty="0">
                <a:solidFill>
                  <a:schemeClr val="tx1"/>
                </a:solidFill>
                <a:latin typeface="Century Gothic" panose="020B0502020202020204" pitchFamily="34" charset="0"/>
              </a:rPr>
              <a:t>2)64 or 32 bit Operating System</a:t>
            </a:r>
          </a:p>
          <a:p>
            <a:r>
              <a:rPr lang="en-US" sz="2800" b="1" u="sng" dirty="0" smtClean="0">
                <a:solidFill>
                  <a:schemeClr val="accent1"/>
                </a:solidFill>
                <a:latin typeface="Century Gothic" panose="020B0502020202020204" pitchFamily="34" charset="0"/>
              </a:rPr>
              <a:t>Software Required:</a:t>
            </a:r>
          </a:p>
          <a:p>
            <a:pPr>
              <a:buNone/>
            </a:pPr>
            <a:r>
              <a:rPr lang="en-US" sz="2800" dirty="0" smtClean="0">
                <a:solidFill>
                  <a:schemeClr val="tx1"/>
                </a:solidFill>
                <a:latin typeface="Century Gothic" panose="020B0502020202020204" pitchFamily="34" charset="0"/>
              </a:rPr>
              <a:t>1)Eclipse(Mars 2)</a:t>
            </a:r>
          </a:p>
          <a:p>
            <a:pPr>
              <a:buNone/>
            </a:pPr>
            <a:r>
              <a:rPr lang="en-US" sz="2800" dirty="0" smtClean="0">
                <a:solidFill>
                  <a:schemeClr val="tx1"/>
                </a:solidFill>
                <a:latin typeface="Century Gothic" panose="020B0502020202020204" pitchFamily="34" charset="0"/>
              </a:rPr>
              <a:t>2)Java SE Development Kit 8</a:t>
            </a:r>
            <a:endParaRPr lang="en-US" sz="2800" b="1" u="sng"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xmlns="" val="925792804"/>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4800" b="1" dirty="0" smtClean="0">
                <a:solidFill>
                  <a:schemeClr val="accent5">
                    <a:lumMod val="75000"/>
                  </a:schemeClr>
                </a:solidFill>
                <a:latin typeface="Times New Roman" panose="02020603050405020304" pitchFamily="18" charset="0"/>
                <a:cs typeface="Times New Roman" panose="02020603050405020304" pitchFamily="18" charset="0"/>
              </a:rPr>
              <a:t>LOGIN AND SIGNUP PAGE</a:t>
            </a:r>
            <a:endParaRPr lang="en-IN" sz="4800" b="1" dirty="0">
              <a:solidFill>
                <a:schemeClr val="accent5">
                  <a:lumMod val="75000"/>
                </a:schemeClr>
              </a:solidFill>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613955" y="2416629"/>
            <a:ext cx="5405846" cy="3409405"/>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7191375" y="2627290"/>
            <a:ext cx="4313238" cy="3198744"/>
          </a:xfrm>
        </p:spPr>
      </p:pic>
    </p:spTree>
    <p:extLst>
      <p:ext uri="{BB962C8B-B14F-4D97-AF65-F5344CB8AC3E}">
        <p14:creationId xmlns:p14="http://schemas.microsoft.com/office/powerpoint/2010/main" xmlns="" val="2629524554"/>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680" y="443805"/>
            <a:ext cx="8911687" cy="1280890"/>
          </a:xfrm>
        </p:spPr>
        <p:txBody>
          <a:bodyPr/>
          <a:lstStyle/>
          <a:p>
            <a:pPr algn="ctr"/>
            <a:r>
              <a:rPr lang="en-IN" sz="4800" b="1" dirty="0">
                <a:solidFill>
                  <a:schemeClr val="bg2">
                    <a:lumMod val="50000"/>
                  </a:schemeClr>
                </a:solidFill>
                <a:latin typeface="Times New Roman" panose="02020603050405020304" pitchFamily="18" charset="0"/>
                <a:cs typeface="Times New Roman" panose="02020603050405020304" pitchFamily="18" charset="0"/>
              </a:rPr>
              <a:t>HOME  </a:t>
            </a:r>
            <a:r>
              <a:rPr lang="en-IN" sz="4800" b="1" dirty="0" smtClean="0">
                <a:solidFill>
                  <a:schemeClr val="bg2">
                    <a:lumMod val="50000"/>
                  </a:schemeClr>
                </a:solidFill>
                <a:latin typeface="Times New Roman" panose="02020603050405020304" pitchFamily="18" charset="0"/>
                <a:cs typeface="Times New Roman" panose="02020603050405020304" pitchFamily="18" charset="0"/>
              </a:rPr>
              <a:t>PAGE</a:t>
            </a:r>
            <a:endParaRPr lang="en-US" b="1" dirty="0">
              <a:solidFill>
                <a:schemeClr val="bg2">
                  <a:lumMod val="5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369713" y="1893193"/>
            <a:ext cx="9053847" cy="4585983"/>
          </a:xfrm>
        </p:spPr>
      </p:pic>
    </p:spTree>
    <p:extLst>
      <p:ext uri="{BB962C8B-B14F-4D97-AF65-F5344CB8AC3E}">
        <p14:creationId xmlns:p14="http://schemas.microsoft.com/office/powerpoint/2010/main" xmlns="" val="1383172400"/>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IN" sz="4800" b="1" dirty="0" smtClean="0">
                <a:solidFill>
                  <a:schemeClr val="accent5">
                    <a:lumMod val="75000"/>
                  </a:schemeClr>
                </a:solidFill>
                <a:latin typeface="Times New Roman" panose="02020603050405020304" pitchFamily="18" charset="0"/>
                <a:cs typeface="Times New Roman" panose="02020603050405020304" pitchFamily="18" charset="0"/>
              </a:rPr>
              <a:t>BOOKING AND CONFIRM  PAGE</a:t>
            </a:r>
            <a:endParaRPr lang="en-IN" sz="4800" b="1" dirty="0">
              <a:solidFill>
                <a:schemeClr val="accent5">
                  <a:lumMod val="75000"/>
                </a:schemeClr>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548641" y="2249487"/>
            <a:ext cx="5471160" cy="3615736"/>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6761408" y="2249487"/>
            <a:ext cx="5576553" cy="3615736"/>
          </a:xfrm>
        </p:spPr>
      </p:pic>
    </p:spTree>
    <p:extLst>
      <p:ext uri="{BB962C8B-B14F-4D97-AF65-F5344CB8AC3E}">
        <p14:creationId xmlns:p14="http://schemas.microsoft.com/office/powerpoint/2010/main" xmlns="" val="4202204779"/>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38347" y="540141"/>
            <a:ext cx="10562907" cy="1478570"/>
          </a:xfrm>
        </p:spPr>
        <p:txBody>
          <a:bodyPr>
            <a:normAutofit/>
          </a:bodyPr>
          <a:lstStyle/>
          <a:p>
            <a:pPr algn="ctr"/>
            <a:r>
              <a:rPr lang="en-IN" sz="4800" b="1" dirty="0" smtClean="0">
                <a:solidFill>
                  <a:schemeClr val="accent5">
                    <a:lumMod val="75000"/>
                  </a:schemeClr>
                </a:solidFill>
                <a:latin typeface="Times New Roman" panose="02020603050405020304" pitchFamily="18" charset="0"/>
                <a:cs typeface="Times New Roman" panose="02020603050405020304" pitchFamily="18" charset="0"/>
              </a:rPr>
              <a:t>ADD DRIVER AND DRIVER LIST</a:t>
            </a:r>
            <a:endParaRPr lang="en-IN" sz="4800" b="1" dirty="0">
              <a:solidFill>
                <a:schemeClr val="accent5">
                  <a:lumMod val="75000"/>
                </a:schemeClr>
              </a:solidFill>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274321" y="2142309"/>
            <a:ext cx="5431971" cy="3648892"/>
          </a:xfrm>
        </p:spPr>
      </p:pic>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6172200" y="2142309"/>
            <a:ext cx="5597434" cy="3648891"/>
          </a:xfrm>
        </p:spPr>
      </p:pic>
    </p:spTree>
    <p:extLst>
      <p:ext uri="{BB962C8B-B14F-4D97-AF65-F5344CB8AC3E}">
        <p14:creationId xmlns:p14="http://schemas.microsoft.com/office/powerpoint/2010/main" xmlns="" val="4293860451"/>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773</TotalTime>
  <Words>335</Words>
  <Application>Microsoft Office PowerPoint</Application>
  <PresentationFormat>Custom</PresentationFormat>
  <Paragraphs>43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Wisp</vt:lpstr>
      <vt:lpstr>PREPAID TAXI BOOKING</vt:lpstr>
      <vt:lpstr>PRESENTED BY</vt:lpstr>
      <vt:lpstr>OBJECTIVE</vt:lpstr>
      <vt:lpstr>FUNCTIONAL REQUIREMENT</vt:lpstr>
      <vt:lpstr>RESOURCES REQUIRED</vt:lpstr>
      <vt:lpstr>LOGIN AND SIGNUP PAGE</vt:lpstr>
      <vt:lpstr>HOME  PAGE</vt:lpstr>
      <vt:lpstr>BOOKING AND CONFIRM  PAGE</vt:lpstr>
      <vt:lpstr>ADD DRIVER AND DRIVER LIST</vt:lpstr>
      <vt:lpstr>RATE CHART AND ADD DESTINATION</vt:lpstr>
      <vt:lpstr>CUSTOMER DATABASE</vt:lpstr>
      <vt:lpstr>FUTURE SCOPE OF IMPROVEMENT</vt:lpstr>
      <vt:lpstr>ACKNOWLEDGEMENT</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PREPAID TAXI BOOKING</dc:title>
  <dc:creator>shreyansaha18@gmail.com</dc:creator>
  <cp:lastModifiedBy>Administrator</cp:lastModifiedBy>
  <cp:revision>35</cp:revision>
  <dcterms:created xsi:type="dcterms:W3CDTF">2017-07-16T15:33:10Z</dcterms:created>
  <dcterms:modified xsi:type="dcterms:W3CDTF">2017-07-20T05:09:28Z</dcterms:modified>
</cp:coreProperties>
</file>