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61" r:id="rId6"/>
    <p:sldId id="262" r:id="rId7"/>
    <p:sldId id="264" r:id="rId8"/>
    <p:sldId id="263" r:id="rId9"/>
    <p:sldId id="265" r:id="rId10"/>
    <p:sldId id="267" r:id="rId11"/>
    <p:sldId id="270" r:id="rId12"/>
    <p:sldId id="266" r:id="rId13"/>
    <p:sldId id="269" r:id="rId14"/>
    <p:sldId id="25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775C6-8C00-E7C3-EF0D-3BFA8C474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298E4-EBD9-BF5F-AB68-61C4A5F60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0841A-0ACF-F889-0675-53D242F6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621A-6358-4F1B-A32F-31F93AB9D27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0655A-7EF6-D420-6F5D-2EB753CEC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91E39-AEE5-3B01-D05B-E503E8DC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8237-1E38-4651-8952-3962A4B2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19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A8DCC-3925-1B02-07F2-F4F495F1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8D1FA-FFBC-DE64-F987-5645ED60D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01472-0196-6EEC-00F1-98F09CD31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621A-6358-4F1B-A32F-31F93AB9D27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CCF5F-29AF-77B4-E2A1-D137416E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DC31F-9870-B215-9E54-42C880EF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8237-1E38-4651-8952-3962A4B2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96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39F28-1296-32C8-CBF4-8B4F85FA1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974C1-AF2B-D1DF-D60D-B35E8E3B6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3609-24EE-B1D6-4527-94FED023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621A-6358-4F1B-A32F-31F93AB9D27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4B65-2FB5-278C-FFE3-507DF56E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64010-67E9-F3A2-6426-20A35BA3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8237-1E38-4651-8952-3962A4B2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58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5243-3758-DBA3-261E-DF973B03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1212B-E3D3-9821-EDC8-D1B2B9B64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945BF-F352-33F0-7661-FBCD0897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621A-6358-4F1B-A32F-31F93AB9D27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3B2DE-4108-857F-42E9-9998B0B3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304A1-05EA-0D65-E458-F4A5A97F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8237-1E38-4651-8952-3962A4B2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35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7DC2-6FD4-960F-FA32-DC142474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8C66F-4CEE-58C7-3639-80B7187F3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D7F6B-4977-57F5-99CF-951ED264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621A-6358-4F1B-A32F-31F93AB9D27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F94AB-1370-7E98-8CCB-92A989BE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335CC-87D8-5034-0846-D45F68AF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8237-1E38-4651-8952-3962A4B2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75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21BC-78B6-9BC1-B35A-E56B5895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5873A-874E-BADE-22AF-26ECBAE12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6193E-26AC-DCE7-08AE-CE4C77D14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A5282-6FFD-5DEF-2832-FBAD170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621A-6358-4F1B-A32F-31F93AB9D27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30E2D-D715-3E3D-B7A7-78A98907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048F7-C6FA-34A2-8635-196DCB5D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8237-1E38-4651-8952-3962A4B2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52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CB15-706E-41F4-6FF8-A6C1DF839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0134F-1712-183E-E478-E4D47AEB3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83F36-4168-E939-B9BC-7149E959A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CED5B-1321-85F2-ECBD-78F1AC1B0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8E0AE-5BD0-E6EE-B4DF-73E2FB4D8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B7FC4D-119D-062A-EBA0-A5F38877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621A-6358-4F1B-A32F-31F93AB9D27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40E279-670A-0BB4-127D-33A20489C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FFCAC-881E-C2E3-C366-E8DA8995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8237-1E38-4651-8952-3962A4B2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61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1A73-BC21-5377-C69B-67FD8EB25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38829-3174-0E54-D21E-73A22D21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621A-6358-4F1B-A32F-31F93AB9D27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1CCDE-977E-37C9-7AD6-2150EEAC1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C932A-0EF5-BFEA-5929-54C0AD4D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8237-1E38-4651-8952-3962A4B2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03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4B691-134F-ACE6-C65A-77BB6A36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621A-6358-4F1B-A32F-31F93AB9D27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B3859-2F7E-D452-8BC3-A9FD06CA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C61C3-6EBF-FAD8-CF3C-363B0A5F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8237-1E38-4651-8952-3962A4B2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4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9E27-EF1C-7D90-0761-6DD26B404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7B1E7-2A7B-9913-932E-3A46BD78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21684-D5F4-99E1-0604-CF8A861C4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DAAE3-54AF-CD6C-82EA-15C78CB3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621A-6358-4F1B-A32F-31F93AB9D27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B96EB-3DCA-BAAE-8CEB-53E646C25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9F571-3223-2473-E4CE-DFDF229E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8237-1E38-4651-8952-3962A4B2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47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CAA2-66CD-E417-DCDC-AB08D696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C14B0-8667-CF1B-D310-8048898CD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57E49-6A80-96A5-4096-F6AF1164B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C02CB-1D21-38A1-358D-E7297E7A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621A-6358-4F1B-A32F-31F93AB9D27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79D1C-5280-4F00-DE57-455C6FF6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AD5B5-EAA4-41DE-274C-8045789D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8237-1E38-4651-8952-3962A4B2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01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23AEB8-42C0-1A26-860B-39B8BB7D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10952-3CCF-5C07-AEA1-BAC8CA181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5F454-C682-5CDE-779F-E3B86D2C5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5621A-6358-4F1B-A32F-31F93AB9D27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CEF53-C9C4-678A-7F56-4681E520A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5B8DE-507B-884D-7C09-7F49CECC5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98237-1E38-4651-8952-3962A4B27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54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3BCB5-275B-46AD-05EC-BE1A73CB9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7E29A9-2B7C-B0D1-1426-CA3CF47F2419}"/>
              </a:ext>
            </a:extLst>
          </p:cNvPr>
          <p:cNvSpPr/>
          <p:nvPr/>
        </p:nvSpPr>
        <p:spPr>
          <a:xfrm>
            <a:off x="1014416" y="2967335"/>
            <a:ext cx="101631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/>
              <a:t>Create a New Repository on GitHub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2138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EE134-9200-06D7-2F3F-85BD1CB0D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AB979D-DE31-1663-6CD7-577FF01154BF}"/>
              </a:ext>
            </a:extLst>
          </p:cNvPr>
          <p:cNvSpPr/>
          <p:nvPr/>
        </p:nvSpPr>
        <p:spPr>
          <a:xfrm>
            <a:off x="96158" y="558611"/>
            <a:ext cx="91203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 In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click on your project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56A87-072B-9D63-3D23-08B6FF6EA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82" y="1467042"/>
            <a:ext cx="3324225" cy="8286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1F79294-95E1-2182-38C8-C895D54AADBF}"/>
              </a:ext>
            </a:extLst>
          </p:cNvPr>
          <p:cNvSpPr/>
          <p:nvPr/>
        </p:nvSpPr>
        <p:spPr>
          <a:xfrm>
            <a:off x="96158" y="2696808"/>
            <a:ext cx="44900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 Compare and pull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86F693-FCED-2D3F-B24A-3E6E2C875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49" y="3525493"/>
            <a:ext cx="8603726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22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ED657-B53A-B1C0-5FE6-3EE878EAF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6810670-D728-17E2-5746-D2BC80826843}"/>
              </a:ext>
            </a:extLst>
          </p:cNvPr>
          <p:cNvSpPr/>
          <p:nvPr/>
        </p:nvSpPr>
        <p:spPr>
          <a:xfrm>
            <a:off x="195336" y="538724"/>
            <a:ext cx="325723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Pull Request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EDD790-2F13-82D2-374F-80FC309B8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73" y="1361872"/>
            <a:ext cx="8719515" cy="495740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F971FA3-FA64-A991-773E-2E3FB335BF7B}"/>
              </a:ext>
            </a:extLst>
          </p:cNvPr>
          <p:cNvSpPr/>
          <p:nvPr/>
        </p:nvSpPr>
        <p:spPr>
          <a:xfrm>
            <a:off x="941662" y="6374238"/>
            <a:ext cx="502182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adding description click on create pull request</a:t>
            </a:r>
          </a:p>
        </p:txBody>
      </p:sp>
    </p:spTree>
    <p:extLst>
      <p:ext uri="{BB962C8B-B14F-4D97-AF65-F5344CB8AC3E}">
        <p14:creationId xmlns:p14="http://schemas.microsoft.com/office/powerpoint/2010/main" val="3574264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71B74-62D8-A63E-6F0F-8ADE1E872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B707AC-BE29-CE4D-8B76-48BD44381833}"/>
              </a:ext>
            </a:extLst>
          </p:cNvPr>
          <p:cNvSpPr/>
          <p:nvPr/>
        </p:nvSpPr>
        <p:spPr>
          <a:xfrm>
            <a:off x="3518312" y="2967335"/>
            <a:ext cx="51553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Resolving Conflict</a:t>
            </a:r>
          </a:p>
        </p:txBody>
      </p:sp>
    </p:spTree>
    <p:extLst>
      <p:ext uri="{BB962C8B-B14F-4D97-AF65-F5344CB8AC3E}">
        <p14:creationId xmlns:p14="http://schemas.microsoft.com/office/powerpoint/2010/main" val="2761853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27D4D-E670-DA3F-1FA0-353AE5301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5A5EDFC-6001-1CD5-4EF0-C6DE0693EF96}"/>
              </a:ext>
            </a:extLst>
          </p:cNvPr>
          <p:cNvCxnSpPr/>
          <p:nvPr/>
        </p:nvCxnSpPr>
        <p:spPr>
          <a:xfrm>
            <a:off x="282102" y="1498060"/>
            <a:ext cx="17217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D7F5AEE-BE27-966D-3EF0-653AA85BE74B}"/>
              </a:ext>
            </a:extLst>
          </p:cNvPr>
          <p:cNvSpPr/>
          <p:nvPr/>
        </p:nvSpPr>
        <p:spPr>
          <a:xfrm>
            <a:off x="2003898" y="870626"/>
            <a:ext cx="1284051" cy="12548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3D0207-2531-23CD-2FD4-45E7DF640812}"/>
              </a:ext>
            </a:extLst>
          </p:cNvPr>
          <p:cNvCxnSpPr>
            <a:stCxn id="4" idx="6"/>
          </p:cNvCxnSpPr>
          <p:nvPr/>
        </p:nvCxnSpPr>
        <p:spPr>
          <a:xfrm>
            <a:off x="3287949" y="1498060"/>
            <a:ext cx="10797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2E8795F-DBAF-DAAB-30C1-CD9A08B3F630}"/>
              </a:ext>
            </a:extLst>
          </p:cNvPr>
          <p:cNvSpPr/>
          <p:nvPr/>
        </p:nvSpPr>
        <p:spPr>
          <a:xfrm>
            <a:off x="4367719" y="870626"/>
            <a:ext cx="1284051" cy="12548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Commit 1</a:t>
            </a:r>
            <a:endParaRPr lang="en-IN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91EF29-9CE7-0C09-E80F-CF9D0D56F8CA}"/>
              </a:ext>
            </a:extLst>
          </p:cNvPr>
          <p:cNvCxnSpPr>
            <a:stCxn id="9" idx="6"/>
          </p:cNvCxnSpPr>
          <p:nvPr/>
        </p:nvCxnSpPr>
        <p:spPr>
          <a:xfrm>
            <a:off x="5651770" y="1498060"/>
            <a:ext cx="11673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3C82819-2518-170F-8680-91E2961EF21B}"/>
              </a:ext>
            </a:extLst>
          </p:cNvPr>
          <p:cNvSpPr/>
          <p:nvPr/>
        </p:nvSpPr>
        <p:spPr>
          <a:xfrm>
            <a:off x="6819089" y="870626"/>
            <a:ext cx="1284051" cy="12548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Commit 2</a:t>
            </a:r>
            <a:endParaRPr lang="en-IN" sz="14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2E38B4C-D11D-D2EB-7369-81B5FB4FC7E1}"/>
              </a:ext>
            </a:extLst>
          </p:cNvPr>
          <p:cNvSpPr/>
          <p:nvPr/>
        </p:nvSpPr>
        <p:spPr>
          <a:xfrm>
            <a:off x="2276272" y="252919"/>
            <a:ext cx="4309354" cy="6177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Main/Master branch flow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28705-D0B5-7DFD-9BF3-C35A69E89D68}"/>
              </a:ext>
            </a:extLst>
          </p:cNvPr>
          <p:cNvSpPr/>
          <p:nvPr/>
        </p:nvSpPr>
        <p:spPr>
          <a:xfrm>
            <a:off x="2023353" y="3054485"/>
            <a:ext cx="1284051" cy="12548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Commit 1</a:t>
            </a:r>
            <a:endParaRPr lang="en-IN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C47A50-F8AA-C4C6-7CFB-36A04C0EA1AE}"/>
              </a:ext>
            </a:extLst>
          </p:cNvPr>
          <p:cNvCxnSpPr>
            <a:stCxn id="4" idx="4"/>
            <a:endCxn id="17" idx="0"/>
          </p:cNvCxnSpPr>
          <p:nvPr/>
        </p:nvCxnSpPr>
        <p:spPr>
          <a:xfrm>
            <a:off x="2645924" y="2125494"/>
            <a:ext cx="19455" cy="928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ABCA82-170E-D568-DD5E-5221099E6CF6}"/>
              </a:ext>
            </a:extLst>
          </p:cNvPr>
          <p:cNvCxnSpPr>
            <a:stCxn id="17" idx="6"/>
          </p:cNvCxnSpPr>
          <p:nvPr/>
        </p:nvCxnSpPr>
        <p:spPr>
          <a:xfrm>
            <a:off x="3307404" y="3681919"/>
            <a:ext cx="1449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560412E-460B-A23F-2BE8-0154A1756E80}"/>
              </a:ext>
            </a:extLst>
          </p:cNvPr>
          <p:cNvSpPr/>
          <p:nvPr/>
        </p:nvSpPr>
        <p:spPr>
          <a:xfrm>
            <a:off x="4742233" y="3054485"/>
            <a:ext cx="1284051" cy="12548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Commit 2</a:t>
            </a:r>
            <a:endParaRPr lang="en-IN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05E28B-B1CD-73D8-53D7-AF72595D3AAC}"/>
              </a:ext>
            </a:extLst>
          </p:cNvPr>
          <p:cNvCxnSpPr>
            <a:stCxn id="12" idx="6"/>
          </p:cNvCxnSpPr>
          <p:nvPr/>
        </p:nvCxnSpPr>
        <p:spPr>
          <a:xfrm flipV="1">
            <a:off x="8103140" y="1498057"/>
            <a:ext cx="1442936" cy="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71CCF4B-89C3-BC18-5390-E76C03A06017}"/>
              </a:ext>
            </a:extLst>
          </p:cNvPr>
          <p:cNvSpPr/>
          <p:nvPr/>
        </p:nvSpPr>
        <p:spPr>
          <a:xfrm>
            <a:off x="9546076" y="880351"/>
            <a:ext cx="1284051" cy="1254868"/>
          </a:xfrm>
          <a:prstGeom prst="ellipse">
            <a:avLst/>
          </a:prstGeom>
          <a:solidFill>
            <a:srgbClr val="FA99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Conflict</a:t>
            </a:r>
          </a:p>
          <a:p>
            <a:pPr algn="ctr"/>
            <a:r>
              <a:rPr lang="en-US" sz="1400" dirty="0"/>
              <a:t>With main/</a:t>
            </a:r>
          </a:p>
          <a:p>
            <a:pPr algn="ctr"/>
            <a:r>
              <a:rPr lang="en-US" sz="1400" dirty="0"/>
              <a:t>master</a:t>
            </a:r>
            <a:endParaRPr lang="en-IN" sz="14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F73B435-F488-B28A-72DB-DF256B5CDCF3}"/>
              </a:ext>
            </a:extLst>
          </p:cNvPr>
          <p:cNvCxnSpPr>
            <a:stCxn id="27" idx="6"/>
          </p:cNvCxnSpPr>
          <p:nvPr/>
        </p:nvCxnSpPr>
        <p:spPr>
          <a:xfrm flipV="1">
            <a:off x="6026284" y="1857983"/>
            <a:ext cx="3613827" cy="1823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7F538C6B-5243-C9CA-21C2-13BBD9FDA674}"/>
              </a:ext>
            </a:extLst>
          </p:cNvPr>
          <p:cNvSpPr/>
          <p:nvPr/>
        </p:nvSpPr>
        <p:spPr>
          <a:xfrm>
            <a:off x="2351661" y="4406634"/>
            <a:ext cx="3932407" cy="9533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Feature/ Fix flow</a:t>
            </a:r>
            <a:endParaRPr lang="en-IN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77C4CC8-5458-D0CE-732F-CBF0BA020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480" y="3624659"/>
            <a:ext cx="5700156" cy="1369387"/>
          </a:xfrm>
          <a:prstGeom prst="rect">
            <a:avLst/>
          </a:prstGeom>
        </p:spPr>
      </p:pic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116A90B4-52ED-B309-6735-B9F2BDB31D37}"/>
              </a:ext>
            </a:extLst>
          </p:cNvPr>
          <p:cNvCxnSpPr/>
          <p:nvPr/>
        </p:nvCxnSpPr>
        <p:spPr>
          <a:xfrm rot="16200000" flipH="1">
            <a:off x="9928846" y="2419092"/>
            <a:ext cx="1796079" cy="46692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48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59DC0-69C8-1FD9-3466-DF2DAAAF9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4509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2BED6-E8FD-2FF3-2FBD-006ECF7E9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26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B2B8FE-F654-4C17-3A4B-9CA0D5641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95" y="1057600"/>
            <a:ext cx="4352568" cy="474279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77658BC-957E-F6F8-9F82-CABF475A68FA}"/>
              </a:ext>
            </a:extLst>
          </p:cNvPr>
          <p:cNvSpPr/>
          <p:nvPr/>
        </p:nvSpPr>
        <p:spPr>
          <a:xfrm>
            <a:off x="5265683" y="2617076"/>
            <a:ext cx="830317" cy="53602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36B633-67CB-DECC-0C13-B75A4FFF4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179" y="1024337"/>
            <a:ext cx="4591852" cy="508912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9D84AE-564C-07AC-4C93-FC51F869E1BA}"/>
              </a:ext>
            </a:extLst>
          </p:cNvPr>
          <p:cNvSpPr/>
          <p:nvPr/>
        </p:nvSpPr>
        <p:spPr>
          <a:xfrm>
            <a:off x="6928507" y="6113463"/>
            <a:ext cx="420852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Click on Create a new repository</a:t>
            </a:r>
          </a:p>
        </p:txBody>
      </p:sp>
    </p:spTree>
    <p:extLst>
      <p:ext uri="{BB962C8B-B14F-4D97-AF65-F5344CB8AC3E}">
        <p14:creationId xmlns:p14="http://schemas.microsoft.com/office/powerpoint/2010/main" val="205325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15CDB0-4200-91A0-636D-F2B2A4335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67" y="2773623"/>
            <a:ext cx="11606266" cy="13107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384175-C16E-7AEF-4E3C-C07BE95BA467}"/>
              </a:ext>
            </a:extLst>
          </p:cNvPr>
          <p:cNvSpPr/>
          <p:nvPr/>
        </p:nvSpPr>
        <p:spPr>
          <a:xfrm>
            <a:off x="7921290" y="4084377"/>
            <a:ext cx="35362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Copy the repository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url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281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E6E44B-7E43-DB30-5119-96FC75C49C71}"/>
              </a:ext>
            </a:extLst>
          </p:cNvPr>
          <p:cNvSpPr/>
          <p:nvPr/>
        </p:nvSpPr>
        <p:spPr>
          <a:xfrm>
            <a:off x="127735" y="1700009"/>
            <a:ext cx="120642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Now open your project in vs code or other code editor.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0382C-1E1B-9392-FEB4-70DED880EF9B}"/>
              </a:ext>
            </a:extLst>
          </p:cNvPr>
          <p:cNvSpPr/>
          <p:nvPr/>
        </p:nvSpPr>
        <p:spPr>
          <a:xfrm>
            <a:off x="127735" y="2721114"/>
            <a:ext cx="50626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Open a new terminal</a:t>
            </a:r>
          </a:p>
        </p:txBody>
      </p:sp>
    </p:spTree>
    <p:extLst>
      <p:ext uri="{BB962C8B-B14F-4D97-AF65-F5344CB8AC3E}">
        <p14:creationId xmlns:p14="http://schemas.microsoft.com/office/powerpoint/2010/main" val="41679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8C535-57C1-3847-9334-1B0833315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F53FF7-030A-0BD2-77A9-656760AE4567}"/>
              </a:ext>
            </a:extLst>
          </p:cNvPr>
          <p:cNvSpPr/>
          <p:nvPr/>
        </p:nvSpPr>
        <p:spPr>
          <a:xfrm>
            <a:off x="159270" y="54975"/>
            <a:ext cx="472058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a. </a:t>
            </a:r>
            <a:r>
              <a:rPr lang="en-US" sz="4000" dirty="0"/>
              <a:t>Initialize Git Project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B76E3-0890-6B58-CF45-3162C9D4D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444" y="744789"/>
            <a:ext cx="7153978" cy="14402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44CA80-8C45-A917-06D9-9AC8AA8D3A5B}"/>
              </a:ext>
            </a:extLst>
          </p:cNvPr>
          <p:cNvSpPr/>
          <p:nvPr/>
        </p:nvSpPr>
        <p:spPr>
          <a:xfrm>
            <a:off x="159274" y="2502881"/>
            <a:ext cx="115511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b. Add the file  (you can see this on left side in vs code)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45A209-1A81-3645-9D59-880FB2A76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444" y="3249053"/>
            <a:ext cx="3625985" cy="15469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3B8C717-60EC-A644-D8E4-7C64CC93D25F}"/>
              </a:ext>
            </a:extLst>
          </p:cNvPr>
          <p:cNvSpPr/>
          <p:nvPr/>
        </p:nvSpPr>
        <p:spPr>
          <a:xfrm>
            <a:off x="84915" y="4759833"/>
            <a:ext cx="274305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c. 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 add .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AD9F5D-EA85-E118-E54D-EBBF6D41C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445" y="5467719"/>
            <a:ext cx="8096954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0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BEDCD-7574-1059-965B-A917567EB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0B5E7A-E0D1-A23C-C873-18431B4A0BDB}"/>
              </a:ext>
            </a:extLst>
          </p:cNvPr>
          <p:cNvSpPr/>
          <p:nvPr/>
        </p:nvSpPr>
        <p:spPr>
          <a:xfrm>
            <a:off x="183049" y="191100"/>
            <a:ext cx="119628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d. Commit the change: 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commit –m “commit message”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6204B-F4EA-1749-E86B-6F76BB98D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40" y="1045906"/>
            <a:ext cx="5032260" cy="14853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314EFA-F0DE-EFCC-E81E-8763B1C95340}"/>
              </a:ext>
            </a:extLst>
          </p:cNvPr>
          <p:cNvSpPr/>
          <p:nvPr/>
        </p:nvSpPr>
        <p:spPr>
          <a:xfrm>
            <a:off x="183049" y="2673106"/>
            <a:ext cx="61648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 </a:t>
            </a:r>
            <a:r>
              <a:rPr lang="en-IN" sz="4000" dirty="0"/>
              <a:t>Link to Remote Repository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752417-74CB-2D8A-E905-D9C49A5AD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40" y="3599133"/>
            <a:ext cx="8190253" cy="8745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83E071-A512-D2F0-5874-0AF45A0AE8D3}"/>
              </a:ext>
            </a:extLst>
          </p:cNvPr>
          <p:cNvSpPr/>
          <p:nvPr/>
        </p:nvSpPr>
        <p:spPr>
          <a:xfrm>
            <a:off x="183049" y="4554228"/>
            <a:ext cx="74036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f.</a:t>
            </a:r>
            <a:r>
              <a:rPr lang="en-US" sz="4000" dirty="0"/>
              <a:t> Push the Code to the Repository: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5C3754-1418-CDB4-162A-895CB8821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740" y="5273066"/>
            <a:ext cx="5897666" cy="59433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C1F4289-8113-1F38-B921-565CC4190ACA}"/>
              </a:ext>
            </a:extLst>
          </p:cNvPr>
          <p:cNvSpPr/>
          <p:nvPr/>
        </p:nvSpPr>
        <p:spPr>
          <a:xfrm>
            <a:off x="0" y="6221347"/>
            <a:ext cx="75500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Note: Branch name can be master, main etc.</a:t>
            </a:r>
          </a:p>
        </p:txBody>
      </p:sp>
    </p:spTree>
    <p:extLst>
      <p:ext uri="{BB962C8B-B14F-4D97-AF65-F5344CB8AC3E}">
        <p14:creationId xmlns:p14="http://schemas.microsoft.com/office/powerpoint/2010/main" val="173241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FE1D2-627F-1480-0201-FA9B17CE0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F69673-1254-1339-7D63-397ABE8CB962}"/>
              </a:ext>
            </a:extLst>
          </p:cNvPr>
          <p:cNvSpPr/>
          <p:nvPr/>
        </p:nvSpPr>
        <p:spPr>
          <a:xfrm>
            <a:off x="1960994" y="2967335"/>
            <a:ext cx="82700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Pushing New Code In GitHub</a:t>
            </a:r>
          </a:p>
        </p:txBody>
      </p:sp>
    </p:spTree>
    <p:extLst>
      <p:ext uri="{BB962C8B-B14F-4D97-AF65-F5344CB8AC3E}">
        <p14:creationId xmlns:p14="http://schemas.microsoft.com/office/powerpoint/2010/main" val="82235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007FC-4727-FEC8-28F1-A35847917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9AD5A0-025E-FA91-F886-E07B934D2083}"/>
              </a:ext>
            </a:extLst>
          </p:cNvPr>
          <p:cNvSpPr/>
          <p:nvPr/>
        </p:nvSpPr>
        <p:spPr>
          <a:xfrm>
            <a:off x="99391" y="114805"/>
            <a:ext cx="112774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First change the branch to the main/master branch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F882D-54A6-0EA3-A1F7-AFA1C603A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09" y="938896"/>
            <a:ext cx="5755923" cy="96941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C81539-696C-6D22-E63F-D389A0A27C10}"/>
              </a:ext>
            </a:extLst>
          </p:cNvPr>
          <p:cNvCxnSpPr/>
          <p:nvPr/>
        </p:nvCxnSpPr>
        <p:spPr>
          <a:xfrm flipH="1" flipV="1">
            <a:off x="2461098" y="1838528"/>
            <a:ext cx="671208" cy="1128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D5555F1-89A9-DC0D-AEBC-A7ED059C289E}"/>
              </a:ext>
            </a:extLst>
          </p:cNvPr>
          <p:cNvSpPr/>
          <p:nvPr/>
        </p:nvSpPr>
        <p:spPr>
          <a:xfrm>
            <a:off x="2330684" y="2967335"/>
            <a:ext cx="75306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Clicking here we will get option of different branch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8980F2-F07D-4321-5E88-5D5A0E96B95F}"/>
              </a:ext>
            </a:extLst>
          </p:cNvPr>
          <p:cNvSpPr/>
          <p:nvPr/>
        </p:nvSpPr>
        <p:spPr>
          <a:xfrm>
            <a:off x="99391" y="3475964"/>
            <a:ext cx="79895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Take pull from main/master branch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49C7B5-B99C-7AD5-FF7B-23616AD90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09" y="4292425"/>
            <a:ext cx="2123656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05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F2226-E6B8-B360-BCB2-AD3DF6E77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77EF18-9E1B-BAA7-9DAD-A6B2582F2F07}"/>
              </a:ext>
            </a:extLst>
          </p:cNvPr>
          <p:cNvSpPr/>
          <p:nvPr/>
        </p:nvSpPr>
        <p:spPr>
          <a:xfrm>
            <a:off x="166528" y="126858"/>
            <a:ext cx="23647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Add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AD7533-97C2-5C79-B891-5FCDB5FAF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17" y="955397"/>
            <a:ext cx="3503122" cy="7955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4F5F31-E56F-218B-09D7-FA1F911E5221}"/>
              </a:ext>
            </a:extLst>
          </p:cNvPr>
          <p:cNvSpPr/>
          <p:nvPr/>
        </p:nvSpPr>
        <p:spPr>
          <a:xfrm>
            <a:off x="166528" y="1875551"/>
            <a:ext cx="551978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Checkout Commit Push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EE0A1-64A2-B9D6-BF26-6443F0FBB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17" y="2659318"/>
            <a:ext cx="4584456" cy="24379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3AF68ED-4422-0E1C-85D0-7818BAFFB2AA}"/>
              </a:ext>
            </a:extLst>
          </p:cNvPr>
          <p:cNvSpPr/>
          <p:nvPr/>
        </p:nvSpPr>
        <p:spPr>
          <a:xfrm>
            <a:off x="0" y="5501813"/>
            <a:ext cx="649895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Note: In case of new feature write feat and </a:t>
            </a:r>
          </a:p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in case of fixing write fix</a:t>
            </a:r>
          </a:p>
        </p:txBody>
      </p:sp>
    </p:spTree>
    <p:extLst>
      <p:ext uri="{BB962C8B-B14F-4D97-AF65-F5344CB8AC3E}">
        <p14:creationId xmlns:p14="http://schemas.microsoft.com/office/powerpoint/2010/main" val="149181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216</Words>
  <Application>Microsoft Office PowerPoint</Application>
  <PresentationFormat>Widescreen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2</cp:revision>
  <dcterms:created xsi:type="dcterms:W3CDTF">2025-01-19T17:11:26Z</dcterms:created>
  <dcterms:modified xsi:type="dcterms:W3CDTF">2025-01-19T18:44:07Z</dcterms:modified>
</cp:coreProperties>
</file>