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59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A"/>
    <a:srgbClr val="FF6439"/>
    <a:srgbClr val="364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0"/>
    <p:restoredTop sz="94627"/>
  </p:normalViewPr>
  <p:slideViewPr>
    <p:cSldViewPr snapToGrid="0" snapToObjects="1">
      <p:cViewPr varScale="1">
        <p:scale>
          <a:sx n="84" d="100"/>
          <a:sy n="84" d="100"/>
        </p:scale>
        <p:origin x="-4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9DE05-D159-8C4E-871C-FE1F0CB7DA06}" type="doc">
      <dgm:prSet loTypeId="urn:microsoft.com/office/officeart/2008/layout/PictureGrid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E40AD-B5D7-DC4A-8AE7-27C3C4EE11AC}">
      <dgm:prSet phldrT="[Text]"/>
      <dgm:spPr>
        <a:solidFill>
          <a:srgbClr val="FF6600"/>
        </a:solidFill>
      </dgm:spPr>
      <dgm:t>
        <a:bodyPr/>
        <a:lstStyle/>
        <a:p>
          <a:pPr algn="ctr"/>
          <a:r>
            <a:rPr lang="en-US" dirty="0" err="1" smtClean="0">
              <a:solidFill>
                <a:schemeClr val="bg1"/>
              </a:solidFill>
            </a:rPr>
            <a:t>Microservices</a:t>
          </a:r>
          <a:endParaRPr lang="en-US" dirty="0">
            <a:solidFill>
              <a:schemeClr val="bg1"/>
            </a:solidFill>
          </a:endParaRPr>
        </a:p>
      </dgm:t>
    </dgm:pt>
    <dgm:pt modelId="{8563DE83-EEA7-924A-A33F-9644C02F3C2F}" type="parTrans" cxnId="{F4229B4E-DF37-B54B-B1EB-768939B35C53}">
      <dgm:prSet/>
      <dgm:spPr/>
      <dgm:t>
        <a:bodyPr/>
        <a:lstStyle/>
        <a:p>
          <a:endParaRPr lang="en-US"/>
        </a:p>
      </dgm:t>
    </dgm:pt>
    <dgm:pt modelId="{63EFD0DA-AC3E-CC40-9538-0B671268A4C2}" type="sibTrans" cxnId="{F4229B4E-DF37-B54B-B1EB-768939B35C53}">
      <dgm:prSet/>
      <dgm:spPr/>
      <dgm:t>
        <a:bodyPr/>
        <a:lstStyle/>
        <a:p>
          <a:endParaRPr lang="en-US"/>
        </a:p>
      </dgm:t>
    </dgm:pt>
    <dgm:pt modelId="{B83B3A42-24F0-A347-AEBD-752BF68FCD7C}">
      <dgm:prSet phldrT="[Text]"/>
      <dgm:spPr>
        <a:solidFill>
          <a:srgbClr val="FF6600"/>
        </a:solidFill>
      </dgm:spPr>
      <dgm:t>
        <a:bodyPr/>
        <a:lstStyle/>
        <a:p>
          <a:pPr algn="ctr"/>
          <a:r>
            <a:rPr lang="en-US" dirty="0" err="1" smtClean="0">
              <a:solidFill>
                <a:srgbClr val="FFFFFF"/>
              </a:solidFill>
            </a:rPr>
            <a:t>RESTful</a:t>
          </a:r>
          <a:r>
            <a:rPr lang="en-US" dirty="0" smtClean="0">
              <a:solidFill>
                <a:srgbClr val="FFFFFF"/>
              </a:solidFill>
            </a:rPr>
            <a:t> APIs</a:t>
          </a:r>
          <a:endParaRPr lang="en-US" dirty="0">
            <a:solidFill>
              <a:srgbClr val="FFFFFF"/>
            </a:solidFill>
          </a:endParaRPr>
        </a:p>
      </dgm:t>
    </dgm:pt>
    <dgm:pt modelId="{D6E0C4E7-A26F-F84C-B115-DFB412E37990}" type="parTrans" cxnId="{AF388C1D-18B9-ED49-90AF-DF4E544B5E9B}">
      <dgm:prSet/>
      <dgm:spPr/>
      <dgm:t>
        <a:bodyPr/>
        <a:lstStyle/>
        <a:p>
          <a:endParaRPr lang="en-US"/>
        </a:p>
      </dgm:t>
    </dgm:pt>
    <dgm:pt modelId="{7395D19A-FC85-6D43-A9F2-1669EF951261}" type="sibTrans" cxnId="{AF388C1D-18B9-ED49-90AF-DF4E544B5E9B}">
      <dgm:prSet/>
      <dgm:spPr/>
      <dgm:t>
        <a:bodyPr/>
        <a:lstStyle/>
        <a:p>
          <a:endParaRPr lang="en-US"/>
        </a:p>
      </dgm:t>
    </dgm:pt>
    <dgm:pt modelId="{43DB9B48-FE5A-C14E-8616-B34A88BA01A7}">
      <dgm:prSet phldrT="[Text]"/>
      <dgm:spPr>
        <a:solidFill>
          <a:srgbClr val="FF6600"/>
        </a:solidFill>
      </dgm:spPr>
      <dgm:t>
        <a:bodyPr/>
        <a:lstStyle/>
        <a:p>
          <a:pPr algn="ctr"/>
          <a:r>
            <a:rPr lang="en-US" dirty="0" smtClean="0">
              <a:solidFill>
                <a:srgbClr val="FFFFFF"/>
              </a:solidFill>
            </a:rPr>
            <a:t>Simple Algorithms</a:t>
          </a:r>
          <a:endParaRPr lang="en-US" dirty="0">
            <a:solidFill>
              <a:srgbClr val="FFFFFF"/>
            </a:solidFill>
          </a:endParaRPr>
        </a:p>
      </dgm:t>
    </dgm:pt>
    <dgm:pt modelId="{B055CD4D-1533-374D-A4CC-7A8629E669F6}" type="parTrans" cxnId="{21A0DB10-A947-C740-81B1-6323C7AF53F5}">
      <dgm:prSet/>
      <dgm:spPr/>
      <dgm:t>
        <a:bodyPr/>
        <a:lstStyle/>
        <a:p>
          <a:endParaRPr lang="en-US"/>
        </a:p>
      </dgm:t>
    </dgm:pt>
    <dgm:pt modelId="{F2DD9207-1A03-6849-9A47-D7843D65829A}" type="sibTrans" cxnId="{21A0DB10-A947-C740-81B1-6323C7AF53F5}">
      <dgm:prSet/>
      <dgm:spPr/>
      <dgm:t>
        <a:bodyPr/>
        <a:lstStyle/>
        <a:p>
          <a:endParaRPr lang="en-US"/>
        </a:p>
      </dgm:t>
    </dgm:pt>
    <dgm:pt modelId="{64614C88-7CD7-224C-984F-E617AE1902AA}">
      <dgm:prSet phldrT="[Text]"/>
      <dgm:spPr>
        <a:solidFill>
          <a:srgbClr val="FF6600"/>
        </a:solidFill>
      </dgm:spPr>
      <dgm:t>
        <a:bodyPr/>
        <a:lstStyle/>
        <a:p>
          <a:pPr algn="ctr"/>
          <a:r>
            <a:rPr lang="en-US" dirty="0" smtClean="0">
              <a:solidFill>
                <a:srgbClr val="FFFFFF"/>
              </a:solidFill>
            </a:rPr>
            <a:t>Test</a:t>
          </a:r>
          <a:endParaRPr lang="en-US" dirty="0">
            <a:solidFill>
              <a:srgbClr val="FFFFFF"/>
            </a:solidFill>
          </a:endParaRPr>
        </a:p>
      </dgm:t>
    </dgm:pt>
    <dgm:pt modelId="{22735058-45CF-1849-8DF5-796B5A444D7C}" type="sibTrans" cxnId="{4BE9967A-37FD-6146-95B5-63FB177DE9E6}">
      <dgm:prSet/>
      <dgm:spPr/>
      <dgm:t>
        <a:bodyPr/>
        <a:lstStyle/>
        <a:p>
          <a:endParaRPr lang="en-US"/>
        </a:p>
      </dgm:t>
    </dgm:pt>
    <dgm:pt modelId="{0F515CC7-B9B4-E540-855B-1FE0F348F242}" type="parTrans" cxnId="{4BE9967A-37FD-6146-95B5-63FB177DE9E6}">
      <dgm:prSet/>
      <dgm:spPr/>
      <dgm:t>
        <a:bodyPr/>
        <a:lstStyle/>
        <a:p>
          <a:endParaRPr lang="en-US"/>
        </a:p>
      </dgm:t>
    </dgm:pt>
    <dgm:pt modelId="{48DBC648-6B50-B842-AB80-3893A64D49D1}" type="pres">
      <dgm:prSet presAssocID="{9759DE05-D159-8C4E-871C-FE1F0CB7DA06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7F92844-E37F-0B44-8AD5-15704B2E9306}" type="pres">
      <dgm:prSet presAssocID="{0D1E40AD-B5D7-DC4A-8AE7-27C3C4EE11AC}" presName="composite" presStyleCnt="0"/>
      <dgm:spPr/>
    </dgm:pt>
    <dgm:pt modelId="{056C2D36-C8DC-5648-B324-116E20478B4F}" type="pres">
      <dgm:prSet presAssocID="{0D1E40AD-B5D7-DC4A-8AE7-27C3C4EE11AC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097C8-16CF-3C4E-AAAF-CC3F61EC3E13}" type="pres">
      <dgm:prSet presAssocID="{0D1E40AD-B5D7-DC4A-8AE7-27C3C4EE11AC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30F4B43C-0C9A-7748-86ED-DF2E5321BD0E}" type="pres">
      <dgm:prSet presAssocID="{63EFD0DA-AC3E-CC40-9538-0B671268A4C2}" presName="sibTrans" presStyleCnt="0"/>
      <dgm:spPr/>
    </dgm:pt>
    <dgm:pt modelId="{7C0780B8-A641-E847-903F-5148C40D1E64}" type="pres">
      <dgm:prSet presAssocID="{64614C88-7CD7-224C-984F-E617AE1902AA}" presName="composite" presStyleCnt="0"/>
      <dgm:spPr/>
    </dgm:pt>
    <dgm:pt modelId="{6AB9C6B0-CD6D-1441-ABC0-1EC86DF44F26}" type="pres">
      <dgm:prSet presAssocID="{64614C88-7CD7-224C-984F-E617AE1902AA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79088-FF80-B64F-8F9E-B1A5A1C057A1}" type="pres">
      <dgm:prSet presAssocID="{64614C88-7CD7-224C-984F-E617AE1902AA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D8DE1561-74E0-AA43-8986-3128FD6CE2F8}" type="pres">
      <dgm:prSet presAssocID="{22735058-45CF-1849-8DF5-796B5A444D7C}" presName="sibTrans" presStyleCnt="0"/>
      <dgm:spPr/>
    </dgm:pt>
    <dgm:pt modelId="{3B8D0FF8-DF1B-D445-A3AE-0BF4E45919A4}" type="pres">
      <dgm:prSet presAssocID="{B83B3A42-24F0-A347-AEBD-752BF68FCD7C}" presName="composite" presStyleCnt="0"/>
      <dgm:spPr/>
    </dgm:pt>
    <dgm:pt modelId="{148CB388-6FFB-7640-9973-0971EBCEB00B}" type="pres">
      <dgm:prSet presAssocID="{B83B3A42-24F0-A347-AEBD-752BF68FCD7C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842EF-481E-A440-B12A-17F74BFC8166}" type="pres">
      <dgm:prSet presAssocID="{B83B3A42-24F0-A347-AEBD-752BF68FCD7C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8E2DB7-22BF-784A-B2C7-07FAA9AE4F13}" type="pres">
      <dgm:prSet presAssocID="{7395D19A-FC85-6D43-A9F2-1669EF951261}" presName="sibTrans" presStyleCnt="0"/>
      <dgm:spPr/>
    </dgm:pt>
    <dgm:pt modelId="{5B60FD5A-C303-DA41-A3C9-1EAAD87E376A}" type="pres">
      <dgm:prSet presAssocID="{43DB9B48-FE5A-C14E-8616-B34A88BA01A7}" presName="composite" presStyleCnt="0"/>
      <dgm:spPr/>
    </dgm:pt>
    <dgm:pt modelId="{AFBDED39-0ACB-3149-B0CD-AF9409BD48E0}" type="pres">
      <dgm:prSet presAssocID="{43DB9B48-FE5A-C14E-8616-B34A88BA01A7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62751-94E4-4C49-B4FC-6ADFAFCD9F32}" type="pres">
      <dgm:prSet presAssocID="{43DB9B48-FE5A-C14E-8616-B34A88BA01A7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A33BDBAE-5E8B-D845-AFAB-E55E24179986}" type="presOf" srcId="{9759DE05-D159-8C4E-871C-FE1F0CB7DA06}" destId="{48DBC648-6B50-B842-AB80-3893A64D49D1}" srcOrd="0" destOrd="0" presId="urn:microsoft.com/office/officeart/2008/layout/PictureGrid"/>
    <dgm:cxn modelId="{60C2B563-A685-2141-A0F2-5CD1C18DA8EA}" type="presOf" srcId="{43DB9B48-FE5A-C14E-8616-B34A88BA01A7}" destId="{AFBDED39-0ACB-3149-B0CD-AF9409BD48E0}" srcOrd="0" destOrd="0" presId="urn:microsoft.com/office/officeart/2008/layout/PictureGrid"/>
    <dgm:cxn modelId="{B2B04329-45DC-8940-89D8-13403C825569}" type="presOf" srcId="{64614C88-7CD7-224C-984F-E617AE1902AA}" destId="{6AB9C6B0-CD6D-1441-ABC0-1EC86DF44F26}" srcOrd="0" destOrd="0" presId="urn:microsoft.com/office/officeart/2008/layout/PictureGrid"/>
    <dgm:cxn modelId="{F4229B4E-DF37-B54B-B1EB-768939B35C53}" srcId="{9759DE05-D159-8C4E-871C-FE1F0CB7DA06}" destId="{0D1E40AD-B5D7-DC4A-8AE7-27C3C4EE11AC}" srcOrd="0" destOrd="0" parTransId="{8563DE83-EEA7-924A-A33F-9644C02F3C2F}" sibTransId="{63EFD0DA-AC3E-CC40-9538-0B671268A4C2}"/>
    <dgm:cxn modelId="{4BE9967A-37FD-6146-95B5-63FB177DE9E6}" srcId="{9759DE05-D159-8C4E-871C-FE1F0CB7DA06}" destId="{64614C88-7CD7-224C-984F-E617AE1902AA}" srcOrd="1" destOrd="0" parTransId="{0F515CC7-B9B4-E540-855B-1FE0F348F242}" sibTransId="{22735058-45CF-1849-8DF5-796B5A444D7C}"/>
    <dgm:cxn modelId="{00E57523-2C98-8042-9189-8E364203C896}" type="presOf" srcId="{B83B3A42-24F0-A347-AEBD-752BF68FCD7C}" destId="{148CB388-6FFB-7640-9973-0971EBCEB00B}" srcOrd="0" destOrd="0" presId="urn:microsoft.com/office/officeart/2008/layout/PictureGrid"/>
    <dgm:cxn modelId="{AF388C1D-18B9-ED49-90AF-DF4E544B5E9B}" srcId="{9759DE05-D159-8C4E-871C-FE1F0CB7DA06}" destId="{B83B3A42-24F0-A347-AEBD-752BF68FCD7C}" srcOrd="2" destOrd="0" parTransId="{D6E0C4E7-A26F-F84C-B115-DFB412E37990}" sibTransId="{7395D19A-FC85-6D43-A9F2-1669EF951261}"/>
    <dgm:cxn modelId="{1882F066-03BF-2144-8FF8-A5607ED519BC}" type="presOf" srcId="{0D1E40AD-B5D7-DC4A-8AE7-27C3C4EE11AC}" destId="{056C2D36-C8DC-5648-B324-116E20478B4F}" srcOrd="0" destOrd="0" presId="urn:microsoft.com/office/officeart/2008/layout/PictureGrid"/>
    <dgm:cxn modelId="{21A0DB10-A947-C740-81B1-6323C7AF53F5}" srcId="{9759DE05-D159-8C4E-871C-FE1F0CB7DA06}" destId="{43DB9B48-FE5A-C14E-8616-B34A88BA01A7}" srcOrd="3" destOrd="0" parTransId="{B055CD4D-1533-374D-A4CC-7A8629E669F6}" sibTransId="{F2DD9207-1A03-6849-9A47-D7843D65829A}"/>
    <dgm:cxn modelId="{254A8CEC-0047-4840-8635-6670C12CFF0F}" type="presParOf" srcId="{48DBC648-6B50-B842-AB80-3893A64D49D1}" destId="{87F92844-E37F-0B44-8AD5-15704B2E9306}" srcOrd="0" destOrd="0" presId="urn:microsoft.com/office/officeart/2008/layout/PictureGrid"/>
    <dgm:cxn modelId="{2D9EEC54-A213-5543-9257-597F453D1DDB}" type="presParOf" srcId="{87F92844-E37F-0B44-8AD5-15704B2E9306}" destId="{056C2D36-C8DC-5648-B324-116E20478B4F}" srcOrd="0" destOrd="0" presId="urn:microsoft.com/office/officeart/2008/layout/PictureGrid"/>
    <dgm:cxn modelId="{790BFB64-B82A-4B40-AC6C-311270D32352}" type="presParOf" srcId="{87F92844-E37F-0B44-8AD5-15704B2E9306}" destId="{18F097C8-16CF-3C4E-AAAF-CC3F61EC3E13}" srcOrd="1" destOrd="0" presId="urn:microsoft.com/office/officeart/2008/layout/PictureGrid"/>
    <dgm:cxn modelId="{73F89898-0842-E745-92C6-FC785EC1AC49}" type="presParOf" srcId="{48DBC648-6B50-B842-AB80-3893A64D49D1}" destId="{30F4B43C-0C9A-7748-86ED-DF2E5321BD0E}" srcOrd="1" destOrd="0" presId="urn:microsoft.com/office/officeart/2008/layout/PictureGrid"/>
    <dgm:cxn modelId="{227DBB9D-1333-4E49-A50B-BEA89F3E6656}" type="presParOf" srcId="{48DBC648-6B50-B842-AB80-3893A64D49D1}" destId="{7C0780B8-A641-E847-903F-5148C40D1E64}" srcOrd="2" destOrd="0" presId="urn:microsoft.com/office/officeart/2008/layout/PictureGrid"/>
    <dgm:cxn modelId="{552278E6-BE64-DD47-9A07-04F9F7C829FA}" type="presParOf" srcId="{7C0780B8-A641-E847-903F-5148C40D1E64}" destId="{6AB9C6B0-CD6D-1441-ABC0-1EC86DF44F26}" srcOrd="0" destOrd="0" presId="urn:microsoft.com/office/officeart/2008/layout/PictureGrid"/>
    <dgm:cxn modelId="{1B42B9FC-AC0D-E041-985E-19838BF74E6D}" type="presParOf" srcId="{7C0780B8-A641-E847-903F-5148C40D1E64}" destId="{F5C79088-FF80-B64F-8F9E-B1A5A1C057A1}" srcOrd="1" destOrd="0" presId="urn:microsoft.com/office/officeart/2008/layout/PictureGrid"/>
    <dgm:cxn modelId="{3C3AAE0E-D62F-9A4C-9059-F365E9BC73E8}" type="presParOf" srcId="{48DBC648-6B50-B842-AB80-3893A64D49D1}" destId="{D8DE1561-74E0-AA43-8986-3128FD6CE2F8}" srcOrd="3" destOrd="0" presId="urn:microsoft.com/office/officeart/2008/layout/PictureGrid"/>
    <dgm:cxn modelId="{0F77F30A-6E2F-0F4E-9CB1-B59FB7B85C42}" type="presParOf" srcId="{48DBC648-6B50-B842-AB80-3893A64D49D1}" destId="{3B8D0FF8-DF1B-D445-A3AE-0BF4E45919A4}" srcOrd="4" destOrd="0" presId="urn:microsoft.com/office/officeart/2008/layout/PictureGrid"/>
    <dgm:cxn modelId="{F52ABABD-E0FA-8242-9EC4-895143422DA4}" type="presParOf" srcId="{3B8D0FF8-DF1B-D445-A3AE-0BF4E45919A4}" destId="{148CB388-6FFB-7640-9973-0971EBCEB00B}" srcOrd="0" destOrd="0" presId="urn:microsoft.com/office/officeart/2008/layout/PictureGrid"/>
    <dgm:cxn modelId="{76D6DE17-7E78-3643-8CD6-847E49307C32}" type="presParOf" srcId="{3B8D0FF8-DF1B-D445-A3AE-0BF4E45919A4}" destId="{605842EF-481E-A440-B12A-17F74BFC8166}" srcOrd="1" destOrd="0" presId="urn:microsoft.com/office/officeart/2008/layout/PictureGrid"/>
    <dgm:cxn modelId="{C9756E36-E16F-614E-B600-0078EE6E839A}" type="presParOf" srcId="{48DBC648-6B50-B842-AB80-3893A64D49D1}" destId="{D28E2DB7-22BF-784A-B2C7-07FAA9AE4F13}" srcOrd="5" destOrd="0" presId="urn:microsoft.com/office/officeart/2008/layout/PictureGrid"/>
    <dgm:cxn modelId="{50114EDC-E3CC-CE43-8A61-44C42121BA51}" type="presParOf" srcId="{48DBC648-6B50-B842-AB80-3893A64D49D1}" destId="{5B60FD5A-C303-DA41-A3C9-1EAAD87E376A}" srcOrd="6" destOrd="0" presId="urn:microsoft.com/office/officeart/2008/layout/PictureGrid"/>
    <dgm:cxn modelId="{35D3AC3A-487F-3C46-8589-176F59EFE408}" type="presParOf" srcId="{5B60FD5A-C303-DA41-A3C9-1EAAD87E376A}" destId="{AFBDED39-0ACB-3149-B0CD-AF9409BD48E0}" srcOrd="0" destOrd="0" presId="urn:microsoft.com/office/officeart/2008/layout/PictureGrid"/>
    <dgm:cxn modelId="{6EB3B84D-8503-2F49-887D-333FA485B6A6}" type="presParOf" srcId="{5B60FD5A-C303-DA41-A3C9-1EAAD87E376A}" destId="{88E62751-94E4-4C49-B4FC-6ADFAFCD9F32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C2D36-C8DC-5648-B324-116E20478B4F}">
      <dsp:nvSpPr>
        <dsp:cNvPr id="0" name=""/>
        <dsp:cNvSpPr/>
      </dsp:nvSpPr>
      <dsp:spPr>
        <a:xfrm>
          <a:off x="3429422" y="40129"/>
          <a:ext cx="1736591" cy="26048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bg1"/>
              </a:solidFill>
            </a:rPr>
            <a:t>Microservices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429422" y="40129"/>
        <a:ext cx="1736591" cy="260488"/>
      </dsp:txXfrm>
    </dsp:sp>
    <dsp:sp modelId="{18F097C8-16CF-3C4E-AAAF-CC3F61EC3E13}">
      <dsp:nvSpPr>
        <dsp:cNvPr id="0" name=""/>
        <dsp:cNvSpPr/>
      </dsp:nvSpPr>
      <dsp:spPr>
        <a:xfrm>
          <a:off x="3429422" y="352247"/>
          <a:ext cx="1736591" cy="1736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B9C6B0-CD6D-1441-ABC0-1EC86DF44F26}">
      <dsp:nvSpPr>
        <dsp:cNvPr id="0" name=""/>
        <dsp:cNvSpPr/>
      </dsp:nvSpPr>
      <dsp:spPr>
        <a:xfrm>
          <a:off x="5349586" y="40129"/>
          <a:ext cx="1736591" cy="26048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FF"/>
              </a:solidFill>
            </a:rPr>
            <a:t>Test</a:t>
          </a:r>
          <a:endParaRPr lang="en-US" sz="1400" kern="1200" dirty="0">
            <a:solidFill>
              <a:srgbClr val="FFFFFF"/>
            </a:solidFill>
          </a:endParaRPr>
        </a:p>
      </dsp:txBody>
      <dsp:txXfrm>
        <a:off x="5349586" y="40129"/>
        <a:ext cx="1736591" cy="260488"/>
      </dsp:txXfrm>
    </dsp:sp>
    <dsp:sp modelId="{F5C79088-FF80-B64F-8F9E-B1A5A1C057A1}">
      <dsp:nvSpPr>
        <dsp:cNvPr id="0" name=""/>
        <dsp:cNvSpPr/>
      </dsp:nvSpPr>
      <dsp:spPr>
        <a:xfrm>
          <a:off x="5349586" y="352247"/>
          <a:ext cx="1736591" cy="17365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8CB388-6FFB-7640-9973-0971EBCEB00B}">
      <dsp:nvSpPr>
        <dsp:cNvPr id="0" name=""/>
        <dsp:cNvSpPr/>
      </dsp:nvSpPr>
      <dsp:spPr>
        <a:xfrm>
          <a:off x="3429422" y="2262498"/>
          <a:ext cx="1736591" cy="26048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FFFFFF"/>
              </a:solidFill>
            </a:rPr>
            <a:t>RESTful</a:t>
          </a:r>
          <a:r>
            <a:rPr lang="en-US" sz="1400" kern="1200" dirty="0" smtClean="0">
              <a:solidFill>
                <a:srgbClr val="FFFFFF"/>
              </a:solidFill>
            </a:rPr>
            <a:t> APIs</a:t>
          </a:r>
          <a:endParaRPr lang="en-US" sz="1400" kern="1200" dirty="0">
            <a:solidFill>
              <a:srgbClr val="FFFFFF"/>
            </a:solidFill>
          </a:endParaRPr>
        </a:p>
      </dsp:txBody>
      <dsp:txXfrm>
        <a:off x="3429422" y="2262498"/>
        <a:ext cx="1736591" cy="260488"/>
      </dsp:txXfrm>
    </dsp:sp>
    <dsp:sp modelId="{605842EF-481E-A440-B12A-17F74BFC8166}">
      <dsp:nvSpPr>
        <dsp:cNvPr id="0" name=""/>
        <dsp:cNvSpPr/>
      </dsp:nvSpPr>
      <dsp:spPr>
        <a:xfrm>
          <a:off x="3429422" y="2574617"/>
          <a:ext cx="1736591" cy="1736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BDED39-0ACB-3149-B0CD-AF9409BD48E0}">
      <dsp:nvSpPr>
        <dsp:cNvPr id="0" name=""/>
        <dsp:cNvSpPr/>
      </dsp:nvSpPr>
      <dsp:spPr>
        <a:xfrm>
          <a:off x="5349586" y="2262498"/>
          <a:ext cx="1736591" cy="26048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FF"/>
              </a:solidFill>
            </a:rPr>
            <a:t>Simple Algorithms</a:t>
          </a:r>
          <a:endParaRPr lang="en-US" sz="1400" kern="1200" dirty="0">
            <a:solidFill>
              <a:srgbClr val="FFFFFF"/>
            </a:solidFill>
          </a:endParaRPr>
        </a:p>
      </dsp:txBody>
      <dsp:txXfrm>
        <a:off x="5349586" y="2262498"/>
        <a:ext cx="1736591" cy="260488"/>
      </dsp:txXfrm>
    </dsp:sp>
    <dsp:sp modelId="{88E62751-94E4-4C49-B4FC-6ADFAFCD9F32}">
      <dsp:nvSpPr>
        <dsp:cNvPr id="0" name=""/>
        <dsp:cNvSpPr/>
      </dsp:nvSpPr>
      <dsp:spPr>
        <a:xfrm>
          <a:off x="5349586" y="2574617"/>
          <a:ext cx="1736591" cy="17365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448A5-B021-E34E-B07E-E044D2D0571E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CB83B-AEA3-2B4C-86DA-F91F386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B83B-AEA3-2B4C-86DA-F91F386CF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643A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364050"/>
          </a:solidFill>
          <a:ln>
            <a:solidFill>
              <a:srgbClr val="36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130FA1-8FBE-DC49-9BDF-416D828DA627}" type="datetime1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2D514-9FC2-9E49-BEC4-24A6961381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907" y="174774"/>
            <a:ext cx="1269093" cy="947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23" y="174774"/>
            <a:ext cx="1231154" cy="13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F8C-7712-6842-89C3-58DC8C402A34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EB8-FCFB-F04D-83FE-4A97999D30D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2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ED6FC0-43BD-3246-B13C-266E692121C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52D514-9FC2-9E49-BEC4-24A696138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364050"/>
          </a:solidFill>
          <a:ln>
            <a:solidFill>
              <a:srgbClr val="364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8842" y="128227"/>
            <a:ext cx="634547" cy="47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" y="128227"/>
            <a:ext cx="561789" cy="6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10F7-7305-5444-BCC1-A0DC9CE8429C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295-9D0D-704D-9588-AE66337BC112}" type="datetime1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F4D-C07D-B341-A3C4-126C822C2526}" type="datetime1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7F99-1320-5A41-A5E0-E8CB24A16D00}" type="datetime1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E68-FAE3-5F40-A989-FDAA15A38F34}" type="datetime1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9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D81B-1797-BB42-A72E-6D33591C124C}" type="datetime1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AE19-A3AF-134A-804D-504389A3B642}" type="datetime1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439">
            <a:alpha val="8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A17D-2008-7744-B527-FD4AD8D39B80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SmartSplit - CSCI 6907 - Full Stack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D514-9FC2-9E49-BEC4-24A6961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SmartSplit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CSCI 6907</a:t>
            </a:r>
          </a:p>
          <a:p>
            <a:r>
              <a:rPr lang="en-US" dirty="0" smtClean="0"/>
              <a:t>Full Stack Application Development</a:t>
            </a:r>
          </a:p>
          <a:p>
            <a:r>
              <a:rPr lang="en-US" dirty="0" smtClean="0"/>
              <a:t>Professor: </a:t>
            </a:r>
            <a:r>
              <a:rPr lang="en-US" dirty="0" smtClean="0"/>
              <a:t>Timothy Kim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sz="1900" dirty="0" smtClean="0"/>
              <a:t>Presenters -</a:t>
            </a:r>
          </a:p>
          <a:p>
            <a:pPr algn="l"/>
            <a:r>
              <a:rPr lang="en-US" sz="1900" dirty="0" smtClean="0"/>
              <a:t>Ashwini </a:t>
            </a:r>
            <a:r>
              <a:rPr lang="en-US" sz="1900" dirty="0" err="1" smtClean="0"/>
              <a:t>Prabhu</a:t>
            </a:r>
            <a:r>
              <a:rPr lang="en-US" sz="1900" dirty="0" smtClean="0"/>
              <a:t>            Rahul Dhamnani</a:t>
            </a:r>
          </a:p>
          <a:p>
            <a:pPr algn="l"/>
            <a:r>
              <a:rPr lang="en-US" sz="1900" dirty="0" err="1" smtClean="0"/>
              <a:t>Mruganka</a:t>
            </a:r>
            <a:r>
              <a:rPr lang="en-US" sz="1900" dirty="0" smtClean="0"/>
              <a:t> </a:t>
            </a:r>
            <a:r>
              <a:rPr lang="en-US" sz="1900" dirty="0" err="1" smtClean="0"/>
              <a:t>Londhe</a:t>
            </a:r>
            <a:r>
              <a:rPr lang="en-US" sz="1900" dirty="0" smtClean="0"/>
              <a:t>       </a:t>
            </a:r>
            <a:r>
              <a:rPr lang="en-US" sz="1900" dirty="0" err="1" smtClean="0"/>
              <a:t>Shuo</a:t>
            </a:r>
            <a:r>
              <a:rPr lang="en-US" sz="1900" dirty="0" smtClean="0"/>
              <a:t> Zhang</a:t>
            </a:r>
          </a:p>
          <a:p>
            <a:pPr algn="l"/>
            <a:r>
              <a:rPr lang="en-US" sz="1900" dirty="0" err="1" smtClean="0"/>
              <a:t>Yifei</a:t>
            </a:r>
            <a:r>
              <a:rPr lang="en-US" sz="1900" dirty="0" smtClean="0"/>
              <a:t> Shen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316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Parts</a:t>
            </a:r>
          </a:p>
          <a:p>
            <a:r>
              <a:rPr lang="en-US" dirty="0" smtClean="0"/>
              <a:t>Hardest Parts</a:t>
            </a:r>
          </a:p>
          <a:p>
            <a:r>
              <a:rPr lang="en-US" dirty="0" smtClean="0"/>
              <a:t>Different Decision if any</a:t>
            </a:r>
          </a:p>
          <a:p>
            <a:r>
              <a:rPr lang="en-US" dirty="0" smtClean="0"/>
              <a:t>Work Distribution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Difficulties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6FC0-43BD-3246-B13C-266E692121C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168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/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6600"/>
                </a:solidFill>
              </a:rPr>
              <a:t>Any </a:t>
            </a:r>
            <a:r>
              <a:rPr lang="en-US" dirty="0" smtClean="0">
                <a:solidFill>
                  <a:srgbClr val="FF6600"/>
                </a:solidFill>
              </a:rPr>
              <a:t>Questions?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6FC0-43BD-3246-B13C-266E692121C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Tradeoffs</a:t>
            </a:r>
          </a:p>
          <a:p>
            <a:r>
              <a:rPr lang="en-US" dirty="0"/>
              <a:t>Architecture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Class Lessons Incorporated</a:t>
            </a:r>
          </a:p>
          <a:p>
            <a:r>
              <a:rPr lang="en-US" dirty="0" smtClean="0"/>
              <a:t>Development Questions</a:t>
            </a:r>
          </a:p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9A8-F3D0-B04E-80E9-67240158B2F9}" type="datetime1">
              <a:rPr lang="en-US" smtClean="0"/>
              <a:t>5/5/16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</a:t>
            </a:r>
            <a:r>
              <a:rPr lang="en-US" sz="2000" dirty="0" err="1" smtClean="0"/>
              <a:t>SmartSplit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/>
              <a:t>SmartSplit</a:t>
            </a:r>
            <a:r>
              <a:rPr lang="en-US" sz="2000" dirty="0" smtClean="0"/>
              <a:t> </a:t>
            </a:r>
            <a:r>
              <a:rPr lang="en-US" sz="2000" dirty="0"/>
              <a:t>is a website that allows the user to split bills with roommates, friends and family.</a:t>
            </a:r>
            <a:endParaRPr lang="en-US" sz="2000" dirty="0" smtClean="0"/>
          </a:p>
          <a:p>
            <a:r>
              <a:rPr lang="en-US" sz="2000" dirty="0" smtClean="0"/>
              <a:t>Why we decide to built it</a:t>
            </a:r>
          </a:p>
          <a:p>
            <a:pPr marL="457200" lvl="1" indent="0">
              <a:buNone/>
            </a:pPr>
            <a:r>
              <a:rPr lang="en-US" sz="2000" dirty="0" smtClean="0"/>
              <a:t>We believe living graduate/undergraduate school life we all have a lot of shared bills</a:t>
            </a:r>
          </a:p>
          <a:p>
            <a:r>
              <a:rPr lang="en-US" sz="2000" dirty="0" smtClean="0"/>
              <a:t>Features of </a:t>
            </a:r>
            <a:r>
              <a:rPr lang="en-US" sz="2000" dirty="0" err="1" smtClean="0"/>
              <a:t>SmartSplit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Register</a:t>
            </a:r>
            <a:r>
              <a:rPr lang="en-US" sz="2000" smtClean="0"/>
              <a:t>/ Login/ update user (</a:t>
            </a:r>
            <a:r>
              <a:rPr lang="en-US" sz="2000" dirty="0" smtClean="0"/>
              <a:t>User Management)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Display Dashboard, Transactions with a Friend, Details of a Transaction</a:t>
            </a:r>
          </a:p>
          <a:p>
            <a:pPr marL="457200" lvl="1" indent="0">
              <a:buNone/>
            </a:pPr>
            <a:r>
              <a:rPr lang="en-US" sz="2000" dirty="0" smtClean="0"/>
              <a:t>Add/Update/Delete expense</a:t>
            </a:r>
          </a:p>
          <a:p>
            <a:pPr marL="457200" lvl="1" indent="0">
              <a:buNone/>
            </a:pPr>
            <a:r>
              <a:rPr lang="en-US" sz="2000" dirty="0" smtClean="0"/>
              <a:t>Settle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0300-A29C-6141-873F-B6D48D3BD8B9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Java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Object oriented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All members are comfortable using Java</a:t>
            </a:r>
            <a:endParaRPr lang="en-US" dirty="0"/>
          </a:p>
          <a:p>
            <a:r>
              <a:rPr lang="en-US" dirty="0" smtClean="0"/>
              <a:t>MySQL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Relational Database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Easy to install and use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Hibernate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Remove overhead of database connections, handling exceptions, database keys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Makes code independent of Database</a:t>
            </a:r>
            <a:endParaRPr lang="en-US" dirty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/>
              <a:t>Spring utilizes some of the well-known technologies, like ORM, logging framework, JSON Wrapper, which has been implemented in the project 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/>
              <a:t>Since our codebase is written in Java we wanted scripting language that works with Java</a:t>
            </a:r>
          </a:p>
          <a:p>
            <a:pPr lvl="1"/>
            <a:r>
              <a:rPr lang="en-US" dirty="0"/>
              <a:t>Easy to write frontend pages</a:t>
            </a:r>
          </a:p>
          <a:p>
            <a:pPr lvl="1"/>
            <a:r>
              <a:rPr lang="en-US" dirty="0"/>
              <a:t>Supports JSON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Maven</a:t>
            </a:r>
          </a:p>
          <a:p>
            <a:pPr lvl="1"/>
            <a:r>
              <a:rPr lang="en-US" dirty="0"/>
              <a:t>Maven can easily manage all the dependencies in the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Makes Testing of code simple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27D3-2AD2-7E4A-BB34-857119CBFEA7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not Python</a:t>
            </a:r>
          </a:p>
          <a:p>
            <a:r>
              <a:rPr lang="en-US" dirty="0" smtClean="0"/>
              <a:t>Relational database and not NoSQL database</a:t>
            </a:r>
          </a:p>
          <a:p>
            <a:r>
              <a:rPr lang="en-US" dirty="0" smtClean="0"/>
              <a:t>Hibernate and not JDBC</a:t>
            </a:r>
          </a:p>
          <a:p>
            <a:r>
              <a:rPr lang="en-US" dirty="0" smtClean="0"/>
              <a:t>Why Spring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6FC0-43BD-3246-B13C-266E692121C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A83F-9A8D-C541-9F13-0FCE386F4671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SmartSplit</a:t>
            </a:r>
            <a:r>
              <a:rPr lang="en-US" dirty="0" smtClean="0"/>
              <a:t>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1036" y="1537119"/>
            <a:ext cx="2456861" cy="194724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34161" y="4326084"/>
            <a:ext cx="2394868" cy="188615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3015" y="1813732"/>
            <a:ext cx="2555169" cy="1671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27031" y="4959458"/>
            <a:ext cx="2241860" cy="125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(MySQL)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84978" y="1631610"/>
            <a:ext cx="1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Server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2959" y="2155732"/>
            <a:ext cx="1615242" cy="32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Business Logic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852959" y="2784434"/>
            <a:ext cx="1615242" cy="32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API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881790" y="5353515"/>
            <a:ext cx="1699610" cy="43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Web App </a:t>
            </a:r>
          </a:p>
          <a:p>
            <a:pPr algn="ctr"/>
            <a:r>
              <a:rPr lang="en-US" sz="1400" dirty="0" smtClean="0"/>
              <a:t>(HTML/CSS/JS)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84978" y="4516634"/>
            <a:ext cx="12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802979" y="2154264"/>
            <a:ext cx="1615242" cy="32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 (JAVA)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02979" y="2841558"/>
            <a:ext cx="1615242" cy="32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ORM (Hibernate)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>
          <a:xfrm>
            <a:off x="4056889" y="2154264"/>
            <a:ext cx="3276125" cy="4668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5400000">
            <a:off x="2346042" y="3696453"/>
            <a:ext cx="820054" cy="439211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5400000">
            <a:off x="7809996" y="4022193"/>
            <a:ext cx="1462705" cy="430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5" idx="2"/>
          </p:cNvCxnSpPr>
          <p:nvPr/>
        </p:nvCxnSpPr>
        <p:spPr>
          <a:xfrm>
            <a:off x="2660580" y="2479257"/>
            <a:ext cx="0" cy="2958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1" idx="0"/>
          </p:cNvCxnSpPr>
          <p:nvPr/>
        </p:nvCxnSpPr>
        <p:spPr>
          <a:xfrm>
            <a:off x="8610600" y="2477789"/>
            <a:ext cx="0" cy="3637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74959" y="2644952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Internal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89626" y="4048079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Internal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98830" y="3648584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143239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6600"/>
                </a:solidFill>
              </a:rPr>
              <a:t>SmartSplit</a:t>
            </a:r>
            <a:endParaRPr lang="en-US" sz="54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5AA8-465B-804B-896B-9151BB2FC2A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Lessons Incorporated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8CA-226E-F045-A56E-AB8205331FE3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65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44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6FC0-43BD-3246-B13C-266E692121CD}" type="datetime1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SmartSplit - CSCI 6907 - Full Stack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D514-9FC2-9E49-BEC4-24A6961381C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45" y="2022849"/>
            <a:ext cx="2745529" cy="178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45" y="4033572"/>
            <a:ext cx="2619325" cy="178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46" y="2022849"/>
            <a:ext cx="2984903" cy="178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29" y="4133171"/>
            <a:ext cx="2745529" cy="168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29" y="2022849"/>
            <a:ext cx="2900504" cy="166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2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419</Words>
  <Application>Microsoft Macintosh PowerPoint</Application>
  <PresentationFormat>Custom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SmartSplit</vt:lpstr>
      <vt:lpstr>Agenda</vt:lpstr>
      <vt:lpstr>Introduction</vt:lpstr>
      <vt:lpstr>Technologies Used</vt:lpstr>
      <vt:lpstr>Tradeoffs</vt:lpstr>
      <vt:lpstr>Architecture of Application</vt:lpstr>
      <vt:lpstr>Application Demonstration</vt:lpstr>
      <vt:lpstr>Class Lessons Incorporated</vt:lpstr>
      <vt:lpstr>Future Enhancements</vt:lpstr>
      <vt:lpstr>Development Questions</vt:lpstr>
      <vt:lpstr>Thank you!!    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Dhamnani</dc:creator>
  <cp:lastModifiedBy>Spot</cp:lastModifiedBy>
  <cp:revision>37</cp:revision>
  <dcterms:created xsi:type="dcterms:W3CDTF">2016-05-01T02:12:42Z</dcterms:created>
  <dcterms:modified xsi:type="dcterms:W3CDTF">2016-05-05T17:54:42Z</dcterms:modified>
</cp:coreProperties>
</file>