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73" r:id="rId4"/>
    <p:sldId id="258" r:id="rId5"/>
    <p:sldId id="260" r:id="rId6"/>
    <p:sldId id="261" r:id="rId7"/>
    <p:sldId id="279" r:id="rId8"/>
    <p:sldId id="265" r:id="rId9"/>
    <p:sldId id="274" r:id="rId10"/>
    <p:sldId id="264" r:id="rId11"/>
    <p:sldId id="272" r:id="rId12"/>
    <p:sldId id="267" r:id="rId13"/>
    <p:sldId id="278" r:id="rId14"/>
    <p:sldId id="269" r:id="rId15"/>
    <p:sldId id="280" r:id="rId16"/>
    <p:sldId id="276" r:id="rId17"/>
    <p:sldId id="275" r:id="rId18"/>
    <p:sldId id="277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Dhamerla" initials="RD" lastIdx="1" clrIdx="0">
    <p:extLst>
      <p:ext uri="{19B8F6BF-5375-455C-9EA6-DF929625EA0E}">
        <p15:presenceInfo xmlns:p15="http://schemas.microsoft.com/office/powerpoint/2012/main" userId="162ab7ad2c409a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3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rU-d7t5pJK4&amp;feature=youtu.b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uldhar123/2019-Fall-CC-Team-5-Building-a-private-clou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swarm-tutorial/create-swarm/" TargetMode="External"/><Relationship Id="rId2" Type="http://schemas.openxmlformats.org/officeDocument/2006/relationships/hyperlink" Target="https://docs.docker.com/engine/api/v1.2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ngoing.com/docs/reference/method/js-collection.html" TargetMode="External"/><Relationship Id="rId4" Type="http://schemas.openxmlformats.org/officeDocument/2006/relationships/hyperlink" Target="https://www.thepolyglotdeveloper.com/2019/01/getting-started-mongodb-docker-container-deploymen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511887"/>
            <a:ext cx="8514080" cy="2621731"/>
          </a:xfrm>
        </p:spPr>
        <p:txBody>
          <a:bodyPr>
            <a:normAutofit/>
          </a:bodyPr>
          <a:lstStyle/>
          <a:p>
            <a:r>
              <a:rPr lang="en-US" dirty="0"/>
              <a:t>BUILDING A PRIVATE CLOUD</a:t>
            </a:r>
            <a:br>
              <a:rPr lang="en-US" dirty="0"/>
            </a:br>
            <a:r>
              <a:rPr lang="en-US" sz="2800" dirty="0"/>
              <a:t>(Building PaaS using IaaS)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920" y="3802916"/>
            <a:ext cx="8768080" cy="1752600"/>
          </a:xfrm>
        </p:spPr>
        <p:txBody>
          <a:bodyPr/>
          <a:lstStyle/>
          <a:p>
            <a:r>
              <a:rPr lang="en-US" dirty="0"/>
              <a:t>						Presented by:</a:t>
            </a:r>
          </a:p>
          <a:p>
            <a:r>
              <a:rPr lang="en-US" dirty="0"/>
              <a:t>								Lohitha Yenugu</a:t>
            </a:r>
          </a:p>
          <a:p>
            <a:r>
              <a:rPr lang="en-US" dirty="0"/>
              <a:t>								 Rahul Dhamerla</a:t>
            </a: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2AB0-0B37-4C75-9594-0BBE9936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Docker Swarm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D0F447-A641-43B3-A765-FAC3B814E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7821"/>
            <a:ext cx="8229600" cy="4454271"/>
          </a:xfrm>
        </p:spPr>
      </p:pic>
    </p:spTree>
    <p:extLst>
      <p:ext uri="{BB962C8B-B14F-4D97-AF65-F5344CB8AC3E}">
        <p14:creationId xmlns:p14="http://schemas.microsoft.com/office/powerpoint/2010/main" val="66229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CA56-A151-44C4-8DFB-BC71E94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Snippet - MongoDB 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EE9ABE-B649-417E-AC22-39834A427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35641"/>
            <a:ext cx="8229600" cy="42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2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F3FB-B2E2-47C9-8EEE-EAA6EC67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Create Container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2A6DC-7E18-4233-B3F4-A4649E062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65" y="1600201"/>
            <a:ext cx="6997731" cy="4173876"/>
          </a:xfrm>
        </p:spPr>
      </p:pic>
    </p:spTree>
    <p:extLst>
      <p:ext uri="{BB962C8B-B14F-4D97-AF65-F5344CB8AC3E}">
        <p14:creationId xmlns:p14="http://schemas.microsoft.com/office/powerpoint/2010/main" val="3204260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3AA8-856C-49F0-BED2-E8CFA35E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556E8-F82F-4735-A13A-A9F0B814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https://www.youtube.com/watch?v=rU-d7t5pJK4&amp;feature=youtu.be</a:t>
            </a:r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783E5F-9FBB-41D4-BB81-11C28F25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71579"/>
            <a:ext cx="6447034" cy="37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0BAD-0133-4D56-8413-F5A09C1F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7B0C-C1FA-466C-85E1-B66EFB38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https://github.com/rahuldhar123/2019-Fall-CC-Team-5-Building-a-private-cloud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1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ACD0-E4E6-47A0-A0F8-579993F4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DEDD-46AE-470F-B736-A6DBDCA7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billing according to the usage of the resources.</a:t>
            </a:r>
          </a:p>
          <a:p>
            <a:r>
              <a:rPr lang="en-US" dirty="0"/>
              <a:t>Providing other services apart from Nginx and MongoDB.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6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9DB7-BD89-4D68-A82B-3729ED02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62CD-0ABB-44BC-995F-0AFDD3A4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 using Docker Swarm.</a:t>
            </a:r>
          </a:p>
          <a:p>
            <a:r>
              <a:rPr lang="en-US" dirty="0"/>
              <a:t>Working with Docker Rest API calls.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2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CC17-C876-48AC-A9F1-66F3DA17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1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6B9A-B19B-4C2F-91A0-69EA2274B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https://docs.docker.com/engine/api/v1.24/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https://docs.docker.com/engine/swarm/swarm-tutorial/create-swarm/</a:t>
            </a:r>
            <a:endParaRPr lang="en-US" dirty="0"/>
          </a:p>
          <a:p>
            <a:r>
              <a:rPr lang="en-US" dirty="0">
                <a:hlinkClick r:id="rId4"/>
              </a:rPr>
              <a:t>https://www.thepolyglotdeveloper.com/2019/01/getting-started-mongodb-docker-container-deployment/</a:t>
            </a:r>
            <a:endParaRPr lang="en-US" dirty="0"/>
          </a:p>
          <a:p>
            <a:r>
              <a:rPr lang="en-US" dirty="0">
                <a:hlinkClick r:id="rId5"/>
              </a:rPr>
              <a:t>http://www.mongoing.com/docs/reference/method/js-collection.html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6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8229600" cy="204216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762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FDB-0993-4D71-A6D7-71219B96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4C36-0599-489F-AB6C-B9512AE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the possibility of designing an efficient Cloud framework for optimal utilization of storage space, improved resource availability and load balancing across the cluster of nodes.</a:t>
            </a:r>
          </a:p>
        </p:txBody>
      </p:sp>
    </p:spTree>
    <p:extLst>
      <p:ext uri="{BB962C8B-B14F-4D97-AF65-F5344CB8AC3E}">
        <p14:creationId xmlns:p14="http://schemas.microsoft.com/office/powerpoint/2010/main" val="296906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72BC"/>
                </a:solidFill>
              </a:rPr>
              <a:t>Solution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647"/>
            <a:ext cx="8229600" cy="3783233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0072BC"/>
              </a:buClr>
              <a:buNone/>
            </a:pPr>
            <a:r>
              <a:rPr lang="en-US" dirty="0"/>
              <a:t>Developing a system on which: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can create or destroy the cloud services like web servers and databases by using web client on demand.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can configure the memory and CPU usage of a service. 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are billed according to the usage of  resources.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Platform/Tools/Languages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96" y="1479480"/>
            <a:ext cx="8327204" cy="5045148"/>
          </a:xfrm>
        </p:spPr>
        <p:txBody>
          <a:bodyPr/>
          <a:lstStyle/>
          <a:p>
            <a:pPr lvl="0">
              <a:buClr>
                <a:srgbClr val="0072BC"/>
              </a:buClr>
            </a:pPr>
            <a:r>
              <a:rPr lang="en-US" dirty="0"/>
              <a:t>Docker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Docker Swarm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Cloud Lab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Rest API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JSP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MongoDB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Net Beans IDE, Postman</a:t>
            </a:r>
          </a:p>
        </p:txBody>
      </p:sp>
    </p:spTree>
    <p:extLst>
      <p:ext uri="{BB962C8B-B14F-4D97-AF65-F5344CB8AC3E}">
        <p14:creationId xmlns:p14="http://schemas.microsoft.com/office/powerpoint/2010/main" val="8367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16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07"/>
            <a:ext cx="8229600" cy="4816573"/>
          </a:xfrm>
        </p:spPr>
        <p:txBody>
          <a:bodyPr/>
          <a:lstStyle/>
          <a:p>
            <a:pPr marL="0" lvl="0" indent="0">
              <a:buClr>
                <a:srgbClr val="0072BC"/>
              </a:buClr>
              <a:buNone/>
            </a:pPr>
            <a:r>
              <a:rPr lang="en-US" dirty="0"/>
              <a:t>								    																			   </a:t>
            </a:r>
            <a:r>
              <a:rPr lang="en-US" sz="2000" dirty="0"/>
              <a:t>HTTP																																																																																	REST API																																																																																																																				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E609F-4C9D-48DB-B47A-8ED263FC676C}"/>
              </a:ext>
            </a:extLst>
          </p:cNvPr>
          <p:cNvSpPr/>
          <p:nvPr/>
        </p:nvSpPr>
        <p:spPr>
          <a:xfrm>
            <a:off x="1064260" y="1603873"/>
            <a:ext cx="3870960" cy="2170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D402B-F97E-4550-AB16-6FD6C564B7C7}"/>
              </a:ext>
            </a:extLst>
          </p:cNvPr>
          <p:cNvSpPr/>
          <p:nvPr/>
        </p:nvSpPr>
        <p:spPr>
          <a:xfrm>
            <a:off x="1229360" y="2225040"/>
            <a:ext cx="1402080" cy="772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A9737-B069-4EE1-89CF-FA9ED8876BB7}"/>
              </a:ext>
            </a:extLst>
          </p:cNvPr>
          <p:cNvSpPr/>
          <p:nvPr/>
        </p:nvSpPr>
        <p:spPr>
          <a:xfrm>
            <a:off x="3291840" y="2225040"/>
            <a:ext cx="1402080" cy="772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9BD0F-0F0F-43B6-B495-05CBBA4B139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31440" y="2611120"/>
            <a:ext cx="66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A3287-FB67-4C5E-AC2F-09E9CA21DA56}"/>
              </a:ext>
            </a:extLst>
          </p:cNvPr>
          <p:cNvSpPr/>
          <p:nvPr/>
        </p:nvSpPr>
        <p:spPr>
          <a:xfrm>
            <a:off x="6680200" y="2160727"/>
            <a:ext cx="164084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34BD2-4993-43B0-A577-D7A3C5BFC5EC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4935220" y="2643327"/>
            <a:ext cx="1744980" cy="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BE262-47E1-4A8D-A164-2D1F947E1EDD}"/>
              </a:ext>
            </a:extLst>
          </p:cNvPr>
          <p:cNvSpPr/>
          <p:nvPr/>
        </p:nvSpPr>
        <p:spPr>
          <a:xfrm>
            <a:off x="1082040" y="4490720"/>
            <a:ext cx="6720840" cy="368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Swarm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51ADD-C755-4B5F-88B6-9584A0313DE1}"/>
              </a:ext>
            </a:extLst>
          </p:cNvPr>
          <p:cNvSpPr/>
          <p:nvPr/>
        </p:nvSpPr>
        <p:spPr>
          <a:xfrm>
            <a:off x="1082040" y="4858939"/>
            <a:ext cx="1264920" cy="737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17298-F060-4CE9-BB5B-2451E25B6B07}"/>
              </a:ext>
            </a:extLst>
          </p:cNvPr>
          <p:cNvSpPr/>
          <p:nvPr/>
        </p:nvSpPr>
        <p:spPr>
          <a:xfrm>
            <a:off x="2905760" y="4849512"/>
            <a:ext cx="1168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86761-6558-40A8-B08D-4BBC7392262C}"/>
              </a:ext>
            </a:extLst>
          </p:cNvPr>
          <p:cNvSpPr/>
          <p:nvPr/>
        </p:nvSpPr>
        <p:spPr>
          <a:xfrm>
            <a:off x="4841240" y="4858939"/>
            <a:ext cx="1168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3BD9BC-03CB-4772-8729-A22C395D15E3}"/>
              </a:ext>
            </a:extLst>
          </p:cNvPr>
          <p:cNvSpPr/>
          <p:nvPr/>
        </p:nvSpPr>
        <p:spPr>
          <a:xfrm>
            <a:off x="6573520" y="4858939"/>
            <a:ext cx="122936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F5232-492B-459C-A5C6-207E71088880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3992880" y="2997200"/>
            <a:ext cx="449580" cy="1493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FB5993-2111-4E07-BDBF-2F8EFF26E910}"/>
              </a:ext>
            </a:extLst>
          </p:cNvPr>
          <p:cNvCxnSpPr>
            <a:cxnSpLocks/>
          </p:cNvCxnSpPr>
          <p:nvPr/>
        </p:nvCxnSpPr>
        <p:spPr>
          <a:xfrm>
            <a:off x="1064260" y="5114738"/>
            <a:ext cx="126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F6DD60-D011-4641-910C-A29B89A5211A}"/>
              </a:ext>
            </a:extLst>
          </p:cNvPr>
          <p:cNvCxnSpPr>
            <a:cxnSpLocks/>
          </p:cNvCxnSpPr>
          <p:nvPr/>
        </p:nvCxnSpPr>
        <p:spPr>
          <a:xfrm>
            <a:off x="2905760" y="5114738"/>
            <a:ext cx="116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9C73AA-8190-4990-84D8-D4AAA6BA76BE}"/>
              </a:ext>
            </a:extLst>
          </p:cNvPr>
          <p:cNvCxnSpPr>
            <a:cxnSpLocks/>
          </p:cNvCxnSpPr>
          <p:nvPr/>
        </p:nvCxnSpPr>
        <p:spPr>
          <a:xfrm>
            <a:off x="4841240" y="5114738"/>
            <a:ext cx="116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D8493-2559-4212-9D36-7285F8D283A8}"/>
              </a:ext>
            </a:extLst>
          </p:cNvPr>
          <p:cNvCxnSpPr>
            <a:cxnSpLocks/>
          </p:cNvCxnSpPr>
          <p:nvPr/>
        </p:nvCxnSpPr>
        <p:spPr>
          <a:xfrm flipV="1">
            <a:off x="6573520" y="5119049"/>
            <a:ext cx="1229360" cy="9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9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DE55-3B8D-46B7-B28A-6E0D8206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Updates from Mid-Progress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8471-28A3-4E03-A748-39CED588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Docker REST API</a:t>
            </a:r>
          </a:p>
          <a:p>
            <a:r>
              <a:rPr lang="en-US" dirty="0"/>
              <a:t>MONGODB – Database Creation, Insertion, Updating and Deletion.</a:t>
            </a:r>
          </a:p>
          <a:p>
            <a:r>
              <a:rPr lang="en-US" dirty="0"/>
              <a:t>Backend Server Programming</a:t>
            </a:r>
          </a:p>
          <a:p>
            <a:r>
              <a:rPr lang="en-US" dirty="0"/>
              <a:t>Orchestration- Docker Swarm</a:t>
            </a:r>
          </a:p>
          <a:p>
            <a:r>
              <a:rPr lang="en-US" dirty="0"/>
              <a:t>Web Interface</a:t>
            </a:r>
          </a:p>
        </p:txBody>
      </p:sp>
    </p:spTree>
    <p:extLst>
      <p:ext uri="{BB962C8B-B14F-4D97-AF65-F5344CB8AC3E}">
        <p14:creationId xmlns:p14="http://schemas.microsoft.com/office/powerpoint/2010/main" val="44698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42CD-649A-44F3-AEE4-7DBFB428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49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103DC-9992-4FCD-A348-24160DD5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7612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4BD6C-9259-4FF1-AAB7-FE15AC06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1081"/>
            <a:ext cx="8306656" cy="46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220D-9A41-4FA4-907B-9BD0AF3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35560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22296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6514-EC07-460B-80C1-3516F025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Nodes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484F5-E73E-44E8-B051-7303528B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92" y="1600201"/>
            <a:ext cx="7823771" cy="42868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11E67-776C-40E9-9F5B-62DA96C5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281701"/>
            <a:ext cx="79059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568</Words>
  <Application>Microsoft Office PowerPoint</Application>
  <PresentationFormat>On-screen Show (4:3)</PresentationFormat>
  <Paragraphs>72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Office Theme</vt:lpstr>
      <vt:lpstr>Custom Design</vt:lpstr>
      <vt:lpstr>BUILDING A PRIVATE CLOUD (Building PaaS using IaaS)</vt:lpstr>
      <vt:lpstr>Problem Statement</vt:lpstr>
      <vt:lpstr>Solution</vt:lpstr>
      <vt:lpstr>Platform/Tools/Languages</vt:lpstr>
      <vt:lpstr>System Architecture</vt:lpstr>
      <vt:lpstr>Updates from Mid-Progress</vt:lpstr>
      <vt:lpstr>Project Progress</vt:lpstr>
      <vt:lpstr>Screenshots</vt:lpstr>
      <vt:lpstr>Nodes setup</vt:lpstr>
      <vt:lpstr>Docker Swarm</vt:lpstr>
      <vt:lpstr>Code Snippet - MongoDB </vt:lpstr>
      <vt:lpstr>Create Container</vt:lpstr>
      <vt:lpstr>Project Demo</vt:lpstr>
      <vt:lpstr>GitHub </vt:lpstr>
      <vt:lpstr>Future Enhancements</vt:lpstr>
      <vt:lpstr>Issues Faced</vt:lpstr>
      <vt:lpstr>References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Rahul Dhamerla</cp:lastModifiedBy>
  <cp:revision>47</cp:revision>
  <dcterms:created xsi:type="dcterms:W3CDTF">2014-01-29T16:47:28Z</dcterms:created>
  <dcterms:modified xsi:type="dcterms:W3CDTF">2019-12-07T01:19:30Z</dcterms:modified>
</cp:coreProperties>
</file>