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73" r:id="rId4"/>
    <p:sldId id="258" r:id="rId5"/>
    <p:sldId id="260" r:id="rId6"/>
    <p:sldId id="261" r:id="rId7"/>
    <p:sldId id="265" r:id="rId8"/>
    <p:sldId id="274" r:id="rId9"/>
    <p:sldId id="264" r:id="rId10"/>
    <p:sldId id="272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Dhamerla" initials="RD" lastIdx="1" clrIdx="0">
    <p:extLst>
      <p:ext uri="{19B8F6BF-5375-455C-9EA6-DF929625EA0E}">
        <p15:presenceInfo xmlns:p15="http://schemas.microsoft.com/office/powerpoint/2012/main" userId="162ab7ad2c409a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920" y="511887"/>
            <a:ext cx="8514080" cy="2621731"/>
          </a:xfrm>
        </p:spPr>
        <p:txBody>
          <a:bodyPr>
            <a:normAutofit/>
          </a:bodyPr>
          <a:lstStyle/>
          <a:p>
            <a:r>
              <a:rPr lang="en-US" dirty="0"/>
              <a:t>BUILDING A PRIVATE CLOUD</a:t>
            </a:r>
            <a:br>
              <a:rPr lang="en-US" dirty="0"/>
            </a:br>
            <a:r>
              <a:rPr lang="en-US" sz="2800" dirty="0"/>
              <a:t>(Building PaaS using IaaS)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920" y="3802916"/>
            <a:ext cx="8768080" cy="1752600"/>
          </a:xfrm>
        </p:spPr>
        <p:txBody>
          <a:bodyPr/>
          <a:lstStyle/>
          <a:p>
            <a:r>
              <a:rPr lang="en-US" dirty="0"/>
              <a:t>						Presented by:</a:t>
            </a:r>
          </a:p>
          <a:p>
            <a:r>
              <a:rPr lang="en-US" dirty="0"/>
              <a:t>								Lohitha Yenugu</a:t>
            </a:r>
          </a:p>
          <a:p>
            <a:r>
              <a:rPr lang="en-US" dirty="0"/>
              <a:t>								 Rahul Dhamerla</a:t>
            </a:r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CA56-A151-44C4-8DFB-BC71E940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Home</a:t>
            </a:r>
          </a:p>
        </p:txBody>
      </p:sp>
      <p:pic>
        <p:nvPicPr>
          <p:cNvPr id="9" name="Content Placeholder 8" descr="A picture containing light, computer&#10;&#10;Description automatically generated">
            <a:extLst>
              <a:ext uri="{FF2B5EF4-FFF2-40B4-BE49-F238E27FC236}">
                <a16:creationId xmlns:a16="http://schemas.microsoft.com/office/drawing/2014/main" id="{0C73667C-D248-4F48-B0AC-AD849D4D2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613044"/>
            <a:ext cx="8229600" cy="39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2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05A-5EAD-4EDA-BF32-ADEA5E62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4F101E-9CA6-4DAC-9997-EA0F0B34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59" y="1394745"/>
            <a:ext cx="8229600" cy="4173847"/>
          </a:xfrm>
        </p:spPr>
      </p:pic>
    </p:spTree>
    <p:extLst>
      <p:ext uri="{BB962C8B-B14F-4D97-AF65-F5344CB8AC3E}">
        <p14:creationId xmlns:p14="http://schemas.microsoft.com/office/powerpoint/2010/main" val="27323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3AA8-856C-49F0-BED2-E8CFA35E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Login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06EA5-9BD8-4AA5-AA57-C874DF335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91" y="1430611"/>
            <a:ext cx="8229600" cy="4063365"/>
          </a:xfrm>
        </p:spPr>
      </p:pic>
    </p:spTree>
    <p:extLst>
      <p:ext uri="{BB962C8B-B14F-4D97-AF65-F5344CB8AC3E}">
        <p14:creationId xmlns:p14="http://schemas.microsoft.com/office/powerpoint/2010/main" val="249711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0CA2-D188-47A4-A43F-43358C5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 Docker REST API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36565F-E5CE-4DC5-BF6F-083A1BBDF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9" y="1291976"/>
            <a:ext cx="8164082" cy="4525963"/>
          </a:xfrm>
        </p:spPr>
      </p:pic>
    </p:spTree>
    <p:extLst>
      <p:ext uri="{BB962C8B-B14F-4D97-AF65-F5344CB8AC3E}">
        <p14:creationId xmlns:p14="http://schemas.microsoft.com/office/powerpoint/2010/main" val="201254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8229600" cy="204216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762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FDB-0993-4D71-A6D7-71219B96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4C36-0599-489F-AB6C-B9512AEF5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possibility of designing an efficient Cloud framework for optimal utilization of storage space, improved resource availability and load balancing across the cluster of nodes.</a:t>
            </a:r>
          </a:p>
        </p:txBody>
      </p:sp>
    </p:spTree>
    <p:extLst>
      <p:ext uri="{BB962C8B-B14F-4D97-AF65-F5344CB8AC3E}">
        <p14:creationId xmlns:p14="http://schemas.microsoft.com/office/powerpoint/2010/main" val="2969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>
                <a:solidFill>
                  <a:srgbClr val="0072BC"/>
                </a:solidFill>
              </a:rPr>
              <a:t>Solution</a:t>
            </a:r>
            <a:endParaRPr lang="en-US" dirty="0">
              <a:solidFill>
                <a:srgbClr val="0072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647"/>
            <a:ext cx="8229600" cy="3783233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0072BC"/>
              </a:buClr>
              <a:buNone/>
            </a:pPr>
            <a:r>
              <a:rPr lang="en-US" dirty="0"/>
              <a:t>Developing a system on which: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create or destroy the cloud services like web servers and databases by using web client on demand.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can configure the memory and CPU usage of a service. </a:t>
            </a:r>
          </a:p>
          <a:p>
            <a:pPr>
              <a:buClr>
                <a:srgbClr val="0072BC"/>
              </a:buClr>
            </a:pPr>
            <a:r>
              <a:rPr lang="en-US" dirty="0"/>
              <a:t>Users are billed according to the usage of  resources.</a:t>
            </a:r>
          </a:p>
          <a:p>
            <a:pPr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Platform/Tools/Languages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96" y="1479480"/>
            <a:ext cx="8327204" cy="5045148"/>
          </a:xfrm>
        </p:spPr>
        <p:txBody>
          <a:bodyPr/>
          <a:lstStyle/>
          <a:p>
            <a:pPr lvl="0">
              <a:buClr>
                <a:srgbClr val="0072BC"/>
              </a:buClr>
            </a:pPr>
            <a:r>
              <a:rPr lang="en-US" dirty="0"/>
              <a:t>Docker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Docker Swarm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Cloud Lab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Rest API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JSP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MongoDB</a:t>
            </a:r>
          </a:p>
          <a:p>
            <a:pPr lvl="0">
              <a:buClr>
                <a:srgbClr val="0072BC"/>
              </a:buClr>
            </a:pPr>
            <a:r>
              <a:rPr lang="en-US" dirty="0"/>
              <a:t>Net Beans </a:t>
            </a:r>
            <a:r>
              <a:rPr lang="en-US" dirty="0" err="1"/>
              <a:t>IDE,PostMan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6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07"/>
            <a:ext cx="8229600" cy="4816573"/>
          </a:xfrm>
        </p:spPr>
        <p:txBody>
          <a:bodyPr/>
          <a:lstStyle/>
          <a:p>
            <a:pPr marL="0" lvl="0" indent="0">
              <a:buClr>
                <a:srgbClr val="0072BC"/>
              </a:buClr>
              <a:buNone/>
            </a:pPr>
            <a:r>
              <a:rPr lang="en-US" dirty="0"/>
              <a:t>								    																			   </a:t>
            </a:r>
            <a:r>
              <a:rPr lang="en-US" sz="2000" dirty="0"/>
              <a:t>HTTP																																																																																	REST API																																																																																																																							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E609F-4C9D-48DB-B47A-8ED263FC676C}"/>
              </a:ext>
            </a:extLst>
          </p:cNvPr>
          <p:cNvSpPr/>
          <p:nvPr/>
        </p:nvSpPr>
        <p:spPr>
          <a:xfrm>
            <a:off x="1064260" y="1603873"/>
            <a:ext cx="3870960" cy="2170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D402B-F97E-4550-AB16-6FD6C564B7C7}"/>
              </a:ext>
            </a:extLst>
          </p:cNvPr>
          <p:cNvSpPr/>
          <p:nvPr/>
        </p:nvSpPr>
        <p:spPr>
          <a:xfrm>
            <a:off x="122936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A9737-B069-4EE1-89CF-FA9ED8876BB7}"/>
              </a:ext>
            </a:extLst>
          </p:cNvPr>
          <p:cNvSpPr/>
          <p:nvPr/>
        </p:nvSpPr>
        <p:spPr>
          <a:xfrm>
            <a:off x="3291840" y="2225040"/>
            <a:ext cx="1402080" cy="772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9BD0F-0F0F-43B6-B495-05CBBA4B139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31440" y="2611120"/>
            <a:ext cx="660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A3287-FB67-4C5E-AC2F-09E9CA21DA56}"/>
              </a:ext>
            </a:extLst>
          </p:cNvPr>
          <p:cNvSpPr/>
          <p:nvPr/>
        </p:nvSpPr>
        <p:spPr>
          <a:xfrm>
            <a:off x="6680200" y="2160727"/>
            <a:ext cx="1640840" cy="965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834BD2-4993-43B0-A577-D7A3C5BFC5EC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4935220" y="2643327"/>
            <a:ext cx="1744980" cy="45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BE262-47E1-4A8D-A164-2D1F947E1EDD}"/>
              </a:ext>
            </a:extLst>
          </p:cNvPr>
          <p:cNvSpPr/>
          <p:nvPr/>
        </p:nvSpPr>
        <p:spPr>
          <a:xfrm>
            <a:off x="1082040" y="4490720"/>
            <a:ext cx="6720840" cy="3682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51ADD-C755-4B5F-88B6-9584A0313DE1}"/>
              </a:ext>
            </a:extLst>
          </p:cNvPr>
          <p:cNvSpPr/>
          <p:nvPr/>
        </p:nvSpPr>
        <p:spPr>
          <a:xfrm>
            <a:off x="1082040" y="4858939"/>
            <a:ext cx="1264920" cy="7376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17298-F060-4CE9-BB5B-2451E25B6B07}"/>
              </a:ext>
            </a:extLst>
          </p:cNvPr>
          <p:cNvSpPr/>
          <p:nvPr/>
        </p:nvSpPr>
        <p:spPr>
          <a:xfrm>
            <a:off x="2905760" y="4849512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F86761-6558-40A8-B08D-4BBC7392262C}"/>
              </a:ext>
            </a:extLst>
          </p:cNvPr>
          <p:cNvSpPr/>
          <p:nvPr/>
        </p:nvSpPr>
        <p:spPr>
          <a:xfrm>
            <a:off x="4841240" y="4858939"/>
            <a:ext cx="1168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3BD9BC-03CB-4772-8729-A22C395D15E3}"/>
              </a:ext>
            </a:extLst>
          </p:cNvPr>
          <p:cNvSpPr/>
          <p:nvPr/>
        </p:nvSpPr>
        <p:spPr>
          <a:xfrm>
            <a:off x="6573520" y="4858939"/>
            <a:ext cx="122936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  <a:p>
            <a:pPr algn="ctr"/>
            <a:r>
              <a:rPr lang="en-US" dirty="0"/>
              <a:t>Cloud Lab Node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8F5232-492B-459C-A5C6-207E71088880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3992880" y="2997200"/>
            <a:ext cx="449580" cy="1493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FB5993-2111-4E07-BDBF-2F8EFF26E910}"/>
              </a:ext>
            </a:extLst>
          </p:cNvPr>
          <p:cNvCxnSpPr>
            <a:cxnSpLocks/>
          </p:cNvCxnSpPr>
          <p:nvPr/>
        </p:nvCxnSpPr>
        <p:spPr>
          <a:xfrm>
            <a:off x="1064260" y="5114738"/>
            <a:ext cx="126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F6DD60-D011-4641-910C-A29B89A5211A}"/>
              </a:ext>
            </a:extLst>
          </p:cNvPr>
          <p:cNvCxnSpPr>
            <a:cxnSpLocks/>
          </p:cNvCxnSpPr>
          <p:nvPr/>
        </p:nvCxnSpPr>
        <p:spPr>
          <a:xfrm>
            <a:off x="290576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9C73AA-8190-4990-84D8-D4AAA6BA76BE}"/>
              </a:ext>
            </a:extLst>
          </p:cNvPr>
          <p:cNvCxnSpPr>
            <a:cxnSpLocks/>
          </p:cNvCxnSpPr>
          <p:nvPr/>
        </p:nvCxnSpPr>
        <p:spPr>
          <a:xfrm>
            <a:off x="4841240" y="5114738"/>
            <a:ext cx="1168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6D8493-2559-4212-9D36-7285F8D283A8}"/>
              </a:ext>
            </a:extLst>
          </p:cNvPr>
          <p:cNvCxnSpPr>
            <a:cxnSpLocks/>
          </p:cNvCxnSpPr>
          <p:nvPr/>
        </p:nvCxnSpPr>
        <p:spPr>
          <a:xfrm flipV="1">
            <a:off x="6573520" y="5119049"/>
            <a:ext cx="1229360" cy="9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9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42CD-649A-44F3-AEE4-7DBFB42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95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Progress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103DC-9992-4FCD-A348-24160D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B189C-A53F-41A5-8095-2A13C27EF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53"/>
            <a:ext cx="8399124" cy="46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20D-9A41-4FA4-907B-9BD0AF3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35560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22296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6514-EC07-460B-80C1-3516F025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Nodes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484F5-E73E-44E8-B051-7303528B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92" y="1600201"/>
            <a:ext cx="7823771" cy="42868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11E67-776C-40E9-9F5B-62DA96C5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3" y="1281701"/>
            <a:ext cx="79059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2AB0-0B37-4C75-9594-0BBE9936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Docker Swarm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0D0F447-A641-43B3-A765-FAC3B814E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7821"/>
            <a:ext cx="8229600" cy="4454271"/>
          </a:xfrm>
        </p:spPr>
      </p:pic>
    </p:spTree>
    <p:extLst>
      <p:ext uri="{BB962C8B-B14F-4D97-AF65-F5344CB8AC3E}">
        <p14:creationId xmlns:p14="http://schemas.microsoft.com/office/powerpoint/2010/main" val="66229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146</Words>
  <Application>Microsoft Office PowerPoint</Application>
  <PresentationFormat>On-screen Show (4:3)</PresentationFormat>
  <Paragraphs>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Office Theme</vt:lpstr>
      <vt:lpstr>Custom Design</vt:lpstr>
      <vt:lpstr>BUILDING A PRIVATE CLOUD (Building PaaS using IaaS)</vt:lpstr>
      <vt:lpstr>Problem Statement</vt:lpstr>
      <vt:lpstr>Solution</vt:lpstr>
      <vt:lpstr>Platform/Tools/Languages</vt:lpstr>
      <vt:lpstr>System Architecture</vt:lpstr>
      <vt:lpstr>Project Progress</vt:lpstr>
      <vt:lpstr>Screenshots</vt:lpstr>
      <vt:lpstr>Nodes setup</vt:lpstr>
      <vt:lpstr>Docker Swarm</vt:lpstr>
      <vt:lpstr>Home</vt:lpstr>
      <vt:lpstr>Register</vt:lpstr>
      <vt:lpstr>Login</vt:lpstr>
      <vt:lpstr>GET Docker REST API</vt:lpstr>
      <vt:lpstr>Thank You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Rahul Dhamerla</cp:lastModifiedBy>
  <cp:revision>34</cp:revision>
  <dcterms:created xsi:type="dcterms:W3CDTF">2014-01-29T16:47:28Z</dcterms:created>
  <dcterms:modified xsi:type="dcterms:W3CDTF">2019-10-27T04:51:02Z</dcterms:modified>
</cp:coreProperties>
</file>