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D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6B2D1-3928-431B-9CC6-224745CE7104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AB6AE8-9462-4165-AC3B-C7EBBFA3B6B7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/>
            <a:t>Tableau</a:t>
          </a:r>
          <a:endParaRPr lang="en-IN"/>
        </a:p>
      </dgm:t>
    </dgm:pt>
    <dgm:pt modelId="{53AB0B4F-62C2-47A2-A330-E87839253935}" type="parTrans" cxnId="{3AD7402A-2C50-46F2-9531-68711824759F}">
      <dgm:prSet/>
      <dgm:spPr/>
      <dgm:t>
        <a:bodyPr/>
        <a:lstStyle/>
        <a:p>
          <a:endParaRPr lang="en-IN"/>
        </a:p>
      </dgm:t>
    </dgm:pt>
    <dgm:pt modelId="{6051B62A-4872-4746-882A-D896C28D30DE}" type="sibTrans" cxnId="{3AD7402A-2C50-46F2-9531-68711824759F}">
      <dgm:prSet/>
      <dgm:spPr/>
      <dgm:t>
        <a:bodyPr/>
        <a:lstStyle/>
        <a:p>
          <a:endParaRPr lang="en-IN"/>
        </a:p>
      </dgm:t>
    </dgm:pt>
    <dgm:pt modelId="{DC79DF7E-75AD-49DD-A652-EAA82B6A1F19}" type="pres">
      <dgm:prSet presAssocID="{F4C6B2D1-3928-431B-9CC6-224745CE7104}" presName="linear" presStyleCnt="0">
        <dgm:presLayoutVars>
          <dgm:animLvl val="lvl"/>
          <dgm:resizeHandles val="exact"/>
        </dgm:presLayoutVars>
      </dgm:prSet>
      <dgm:spPr/>
    </dgm:pt>
    <dgm:pt modelId="{48210B28-4A68-4093-8802-C8426F6CDB8C}" type="pres">
      <dgm:prSet presAssocID="{0BAB6AE8-9462-4165-AC3B-C7EBBFA3B6B7}" presName="parentText" presStyleLbl="node1" presStyleIdx="0" presStyleCnt="1" custLinFactNeighborX="-157" custLinFactNeighborY="-867">
        <dgm:presLayoutVars>
          <dgm:chMax val="0"/>
          <dgm:bulletEnabled val="1"/>
        </dgm:presLayoutVars>
      </dgm:prSet>
      <dgm:spPr/>
    </dgm:pt>
  </dgm:ptLst>
  <dgm:cxnLst>
    <dgm:cxn modelId="{68AB1B0D-11AA-4705-941C-1E0C9236366E}" type="presOf" srcId="{0BAB6AE8-9462-4165-AC3B-C7EBBFA3B6B7}" destId="{48210B28-4A68-4093-8802-C8426F6CDB8C}" srcOrd="0" destOrd="0" presId="urn:microsoft.com/office/officeart/2005/8/layout/vList2"/>
    <dgm:cxn modelId="{3AD7402A-2C50-46F2-9531-68711824759F}" srcId="{F4C6B2D1-3928-431B-9CC6-224745CE7104}" destId="{0BAB6AE8-9462-4165-AC3B-C7EBBFA3B6B7}" srcOrd="0" destOrd="0" parTransId="{53AB0B4F-62C2-47A2-A330-E87839253935}" sibTransId="{6051B62A-4872-4746-882A-D896C28D30DE}"/>
    <dgm:cxn modelId="{1D291858-FD89-43A6-8888-EAF80B5B78DD}" type="presOf" srcId="{F4C6B2D1-3928-431B-9CC6-224745CE7104}" destId="{DC79DF7E-75AD-49DD-A652-EAA82B6A1F19}" srcOrd="0" destOrd="0" presId="urn:microsoft.com/office/officeart/2005/8/layout/vList2"/>
    <dgm:cxn modelId="{E9381C6A-2178-44C1-999F-C8E28BF78BD8}" type="presParOf" srcId="{DC79DF7E-75AD-49DD-A652-EAA82B6A1F19}" destId="{48210B28-4A68-4093-8802-C8426F6CDB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CDEA39-2D5C-4FA1-8B90-563F33C84E3A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90AC8BC-E656-44CC-87C7-BD0F8F55F64A}">
      <dgm:prSet/>
      <dgm:spPr/>
      <dgm:t>
        <a:bodyPr lIns="216000"/>
        <a:lstStyle/>
        <a:p>
          <a:r>
            <a:rPr lang="en-IN" b="0" i="0" dirty="0"/>
            <a:t>File created on: 26-10-2024</a:t>
          </a:r>
          <a:endParaRPr lang="en-IN" dirty="0"/>
        </a:p>
      </dgm:t>
    </dgm:pt>
    <dgm:pt modelId="{A000CF83-9AB9-4EA9-B10F-396916BB584F}" type="parTrans" cxnId="{BC2FF6D0-BB34-4B67-8948-0815357F5561}">
      <dgm:prSet/>
      <dgm:spPr/>
      <dgm:t>
        <a:bodyPr/>
        <a:lstStyle/>
        <a:p>
          <a:endParaRPr lang="en-IN"/>
        </a:p>
      </dgm:t>
    </dgm:pt>
    <dgm:pt modelId="{9B7F8459-9AFA-42E0-821D-E984A2048A90}" type="sibTrans" cxnId="{BC2FF6D0-BB34-4B67-8948-0815357F5561}">
      <dgm:prSet/>
      <dgm:spPr/>
      <dgm:t>
        <a:bodyPr/>
        <a:lstStyle/>
        <a:p>
          <a:endParaRPr lang="en-IN"/>
        </a:p>
      </dgm:t>
    </dgm:pt>
    <dgm:pt modelId="{1006FA6F-3BB0-45B1-B67F-D65DF49A0EA9}" type="pres">
      <dgm:prSet presAssocID="{5DCDEA39-2D5C-4FA1-8B90-563F33C84E3A}" presName="linear" presStyleCnt="0">
        <dgm:presLayoutVars>
          <dgm:animLvl val="lvl"/>
          <dgm:resizeHandles val="exact"/>
        </dgm:presLayoutVars>
      </dgm:prSet>
      <dgm:spPr/>
    </dgm:pt>
    <dgm:pt modelId="{1B5C1D2C-5344-4204-AB63-5F228947FAEA}" type="pres">
      <dgm:prSet presAssocID="{C90AC8BC-E656-44CC-87C7-BD0F8F55F64A}" presName="parentText" presStyleLbl="node1" presStyleIdx="0" presStyleCnt="1" custLinFactNeighborX="57282" custLinFactNeighborY="-4924">
        <dgm:presLayoutVars>
          <dgm:chMax val="0"/>
          <dgm:bulletEnabled val="1"/>
        </dgm:presLayoutVars>
      </dgm:prSet>
      <dgm:spPr/>
    </dgm:pt>
  </dgm:ptLst>
  <dgm:cxnLst>
    <dgm:cxn modelId="{320E0704-1F2A-4BEB-8092-AFAF68D4F5A3}" type="presOf" srcId="{C90AC8BC-E656-44CC-87C7-BD0F8F55F64A}" destId="{1B5C1D2C-5344-4204-AB63-5F228947FAEA}" srcOrd="0" destOrd="0" presId="urn:microsoft.com/office/officeart/2005/8/layout/vList2"/>
    <dgm:cxn modelId="{3B7305BC-DB82-40EF-977A-E9078C282869}" type="presOf" srcId="{5DCDEA39-2D5C-4FA1-8B90-563F33C84E3A}" destId="{1006FA6F-3BB0-45B1-B67F-D65DF49A0EA9}" srcOrd="0" destOrd="0" presId="urn:microsoft.com/office/officeart/2005/8/layout/vList2"/>
    <dgm:cxn modelId="{BC2FF6D0-BB34-4B67-8948-0815357F5561}" srcId="{5DCDEA39-2D5C-4FA1-8B90-563F33C84E3A}" destId="{C90AC8BC-E656-44CC-87C7-BD0F8F55F64A}" srcOrd="0" destOrd="0" parTransId="{A000CF83-9AB9-4EA9-B10F-396916BB584F}" sibTransId="{9B7F8459-9AFA-42E0-821D-E984A2048A90}"/>
    <dgm:cxn modelId="{20E067AC-42A7-4D53-8557-A554D3DF1223}" type="presParOf" srcId="{1006FA6F-3BB0-45B1-B67F-D65DF49A0EA9}" destId="{1B5C1D2C-5344-4204-AB63-5F228947F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C6B2D1-3928-431B-9CC6-224745CE7104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AB6AE8-9462-4165-AC3B-C7EBBFA3B6B7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en-US" b="1" dirty="0"/>
            <a:t>Shopping Trends Analysis</a:t>
          </a:r>
          <a:endParaRPr lang="en-IN" b="1" dirty="0"/>
        </a:p>
      </dgm:t>
    </dgm:pt>
    <dgm:pt modelId="{53AB0B4F-62C2-47A2-A330-E87839253935}" type="parTrans" cxnId="{3AD7402A-2C50-46F2-9531-68711824759F}">
      <dgm:prSet/>
      <dgm:spPr/>
      <dgm:t>
        <a:bodyPr/>
        <a:lstStyle/>
        <a:p>
          <a:endParaRPr lang="en-IN"/>
        </a:p>
      </dgm:t>
    </dgm:pt>
    <dgm:pt modelId="{6051B62A-4872-4746-882A-D896C28D30DE}" type="sibTrans" cxnId="{3AD7402A-2C50-46F2-9531-68711824759F}">
      <dgm:prSet/>
      <dgm:spPr/>
      <dgm:t>
        <a:bodyPr/>
        <a:lstStyle/>
        <a:p>
          <a:endParaRPr lang="en-IN"/>
        </a:p>
      </dgm:t>
    </dgm:pt>
    <dgm:pt modelId="{DC79DF7E-75AD-49DD-A652-EAA82B6A1F19}" type="pres">
      <dgm:prSet presAssocID="{F4C6B2D1-3928-431B-9CC6-224745CE7104}" presName="linear" presStyleCnt="0">
        <dgm:presLayoutVars>
          <dgm:animLvl val="lvl"/>
          <dgm:resizeHandles val="exact"/>
        </dgm:presLayoutVars>
      </dgm:prSet>
      <dgm:spPr/>
    </dgm:pt>
    <dgm:pt modelId="{48210B28-4A68-4093-8802-C8426F6CDB8C}" type="pres">
      <dgm:prSet presAssocID="{0BAB6AE8-9462-4165-AC3B-C7EBBFA3B6B7}" presName="parentText" presStyleLbl="node1" presStyleIdx="0" presStyleCnt="1" custLinFactNeighborX="-141" custLinFactNeighborY="1303">
        <dgm:presLayoutVars>
          <dgm:chMax val="0"/>
          <dgm:bulletEnabled val="1"/>
        </dgm:presLayoutVars>
      </dgm:prSet>
      <dgm:spPr/>
    </dgm:pt>
  </dgm:ptLst>
  <dgm:cxnLst>
    <dgm:cxn modelId="{68AB1B0D-11AA-4705-941C-1E0C9236366E}" type="presOf" srcId="{0BAB6AE8-9462-4165-AC3B-C7EBBFA3B6B7}" destId="{48210B28-4A68-4093-8802-C8426F6CDB8C}" srcOrd="0" destOrd="0" presId="urn:microsoft.com/office/officeart/2005/8/layout/vList2"/>
    <dgm:cxn modelId="{3AD7402A-2C50-46F2-9531-68711824759F}" srcId="{F4C6B2D1-3928-431B-9CC6-224745CE7104}" destId="{0BAB6AE8-9462-4165-AC3B-C7EBBFA3B6B7}" srcOrd="0" destOrd="0" parTransId="{53AB0B4F-62C2-47A2-A330-E87839253935}" sibTransId="{6051B62A-4872-4746-882A-D896C28D30DE}"/>
    <dgm:cxn modelId="{1D291858-FD89-43A6-8888-EAF80B5B78DD}" type="presOf" srcId="{F4C6B2D1-3928-431B-9CC6-224745CE7104}" destId="{DC79DF7E-75AD-49DD-A652-EAA82B6A1F19}" srcOrd="0" destOrd="0" presId="urn:microsoft.com/office/officeart/2005/8/layout/vList2"/>
    <dgm:cxn modelId="{E9381C6A-2178-44C1-999F-C8E28BF78BD8}" type="presParOf" srcId="{DC79DF7E-75AD-49DD-A652-EAA82B6A1F19}" destId="{48210B28-4A68-4093-8802-C8426F6CDB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10B28-4A68-4093-8802-C8426F6CDB8C}">
      <dsp:nvSpPr>
        <dsp:cNvPr id="0" name=""/>
        <dsp:cNvSpPr/>
      </dsp:nvSpPr>
      <dsp:spPr>
        <a:xfrm>
          <a:off x="0" y="0"/>
          <a:ext cx="6096000" cy="10553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Tableau</a:t>
          </a:r>
          <a:endParaRPr lang="en-IN" sz="4400" kern="1200"/>
        </a:p>
      </dsp:txBody>
      <dsp:txXfrm>
        <a:off x="51517" y="51517"/>
        <a:ext cx="5992966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C1D2C-5344-4204-AB63-5F228947FAEA}">
      <dsp:nvSpPr>
        <dsp:cNvPr id="0" name=""/>
        <dsp:cNvSpPr/>
      </dsp:nvSpPr>
      <dsp:spPr>
        <a:xfrm>
          <a:off x="0" y="0"/>
          <a:ext cx="7109716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00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 dirty="0"/>
            <a:t>File created on: 26-10-2024</a:t>
          </a:r>
          <a:endParaRPr lang="en-IN" sz="3500" kern="1200" dirty="0"/>
        </a:p>
      </dsp:txBody>
      <dsp:txXfrm>
        <a:off x="40980" y="40980"/>
        <a:ext cx="7027756" cy="757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10B28-4A68-4093-8802-C8426F6CDB8C}">
      <dsp:nvSpPr>
        <dsp:cNvPr id="0" name=""/>
        <dsp:cNvSpPr/>
      </dsp:nvSpPr>
      <dsp:spPr>
        <a:xfrm>
          <a:off x="0" y="2896"/>
          <a:ext cx="8116584" cy="10553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Shopping Trends Analysis</a:t>
          </a:r>
          <a:endParaRPr lang="en-IN" sz="4400" b="1" kern="1200" dirty="0"/>
        </a:p>
      </dsp:txBody>
      <dsp:txXfrm>
        <a:off x="51517" y="54413"/>
        <a:ext cx="8013550" cy="95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3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68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323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6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26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4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7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5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43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89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52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5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7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1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01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" name="arrow.wav"/>
          </p:stSnd>
        </p:sndAc>
      </p:transition>
    </mc:Choice>
    <mc:Fallback>
      <p:transition spd="slow" advClick="0" advTm="7000">
        <p:fade/>
        <p:sndAc>
          <p:stSnd>
            <p:snd r:embed="rId1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98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19" name="arrow.wav"/>
          </p:stSnd>
        </p:sndAc>
      </p:transition>
    </mc:Choice>
    <mc:Fallback>
      <p:transition spd="slow" advClick="0" advTm="7000">
        <p:fade/>
        <p:sndAc>
          <p:stSnd>
            <p:snd r:embed="rId19" name="arrow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audio" Target="../media/audio1.wav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8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40EDEA-A317-31C9-3B56-70E30CC14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743416"/>
              </p:ext>
            </p:extLst>
          </p:nvPr>
        </p:nvGraphicFramePr>
        <p:xfrm>
          <a:off x="0" y="328774"/>
          <a:ext cx="6096000" cy="105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0067616-CB40-3A45-3B97-7EDB193877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604015"/>
              </p:ext>
            </p:extLst>
          </p:nvPr>
        </p:nvGraphicFramePr>
        <p:xfrm>
          <a:off x="5003515" y="4880121"/>
          <a:ext cx="7109716" cy="852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D79D83D-47A3-1B3D-D66C-47447A5D2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73472"/>
              </p:ext>
            </p:extLst>
          </p:nvPr>
        </p:nvGraphicFramePr>
        <p:xfrm>
          <a:off x="3277456" y="3226081"/>
          <a:ext cx="8116584" cy="105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1D62444-053D-B9D1-4D5E-98ECE72B0807}"/>
              </a:ext>
            </a:extLst>
          </p:cNvPr>
          <p:cNvGrpSpPr/>
          <p:nvPr/>
        </p:nvGrpSpPr>
        <p:grpSpPr>
          <a:xfrm>
            <a:off x="1428108" y="1643866"/>
            <a:ext cx="9061807" cy="1058237"/>
            <a:chOff x="0" y="0"/>
            <a:chExt cx="6524090" cy="1151279"/>
          </a:xfrm>
          <a:gradFill>
            <a:gsLst>
              <a:gs pos="87500">
                <a:srgbClr val="8D2828"/>
              </a:gs>
              <a:gs pos="75000">
                <a:srgbClr val="8D4041"/>
              </a:gs>
              <a:gs pos="50000">
                <a:srgbClr val="8C7073"/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0000"/>
                  <a:lumMod val="84000"/>
                </a:schemeClr>
              </a:gs>
            </a:gsLst>
            <a:lin ang="5400000" scaled="0"/>
          </a:gra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E9C0AC-7BD3-46C6-1506-BDAA054DEDD2}"/>
                </a:ext>
              </a:extLst>
            </p:cNvPr>
            <p:cNvSpPr/>
            <p:nvPr/>
          </p:nvSpPr>
          <p:spPr>
            <a:xfrm>
              <a:off x="0" y="0"/>
              <a:ext cx="6524090" cy="1151279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2F1CDAA7-AE1D-8A52-861B-1281A94820D3}"/>
                </a:ext>
              </a:extLst>
            </p:cNvPr>
            <p:cNvSpPr txBox="1"/>
            <p:nvPr/>
          </p:nvSpPr>
          <p:spPr>
            <a:xfrm>
              <a:off x="56201" y="56201"/>
              <a:ext cx="6411688" cy="1038877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000" dirty="0">
                  <a:ln w="3810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Dash Board</a:t>
              </a:r>
              <a:endParaRPr lang="en-IN" sz="6000" kern="1200" dirty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6000" advClick="0" advTm="7000">
        <p159:morph option="byObject"/>
        <p:sndAc>
          <p:stSnd>
            <p:snd r:embed="rId2" name="arrow.wav"/>
          </p:stSnd>
        </p:sndAc>
      </p:transition>
    </mc:Choice>
    <mc:Fallback>
      <p:transition spd="slow" advClick="0" advTm="7000">
        <p:fade/>
        <p:sndAc>
          <p:stSnd>
            <p:snd r:embed="rId2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773E113-EE4F-417B-883D-20FCCE775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7000">
        <p159:morph option="byChar"/>
        <p:sndAc>
          <p:stSnd>
            <p:snd r:embed="rId2" name="arrow.wav"/>
          </p:stSnd>
        </p:sndAc>
      </p:transition>
    </mc:Choice>
    <mc:Fallback>
      <p:transition spd="slow" advClick="0" advTm="7000">
        <p:fade/>
        <p:sndAc>
          <p:stSnd>
            <p:snd r:embed="rId2" name="arrow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Rahul Chakravorty</cp:lastModifiedBy>
  <cp:revision>2</cp:revision>
  <dcterms:created xsi:type="dcterms:W3CDTF">2024-10-26T04:47:57Z</dcterms:created>
  <dcterms:modified xsi:type="dcterms:W3CDTF">2024-10-26T05:10:35Z</dcterms:modified>
</cp:coreProperties>
</file>