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4"/>
  </p:notesMasterIdLst>
  <p:sldIdLst>
    <p:sldId id="265" r:id="rId3"/>
    <p:sldId id="271" r:id="rId4"/>
    <p:sldId id="258" r:id="rId5"/>
    <p:sldId id="272" r:id="rId6"/>
    <p:sldId id="259" r:id="rId7"/>
    <p:sldId id="268" r:id="rId8"/>
    <p:sldId id="269" r:id="rId9"/>
    <p:sldId id="274" r:id="rId10"/>
    <p:sldId id="262" r:id="rId11"/>
    <p:sldId id="263" r:id="rId12"/>
    <p:sldId id="264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ato Black" panose="020F0502020204030203" pitchFamily="3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84BAB-175F-476B-BD4D-8023097B12F3}" type="doc">
      <dgm:prSet loTypeId="urn:microsoft.com/office/officeart/2005/8/layout/h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B2AE4F2-CBF8-4C6B-80BC-D0CD79DE89F3}">
      <dgm:prSet phldrT="[Text]" custT="1"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Rahul Dogra</a:t>
          </a:r>
        </a:p>
      </dgm:t>
    </dgm:pt>
    <dgm:pt modelId="{5802EF07-5D40-4AAF-B11E-682830A25632}" type="parTrans" cxnId="{06BFB560-9624-40A1-AA4D-87FBD76035CB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5B8D0B50-DC7D-4EE6-A38F-60989DF3B986}" type="sibTrans" cxnId="{06BFB560-9624-40A1-AA4D-87FBD76035CB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E3EB38E7-642A-4080-9D74-2A369611C417}">
      <dgm:prSet phldrT="[Text]" custT="1"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Rahul </a:t>
          </a:r>
          <a:r>
            <a:rPr lang="en-IN" sz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Kadgavkar</a:t>
          </a:r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9BA84ECB-340D-4189-AC12-1B4BA1F0E2A3}" type="parTrans" cxnId="{43E12B68-FE2D-4C72-8C27-7B56875D2D79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A9B34833-F4F3-4584-AE50-220AA8F5A54A}" type="sibTrans" cxnId="{43E12B68-FE2D-4C72-8C27-7B56875D2D79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F6CCAA85-60DE-49F8-B253-0F78DBA3E932}">
      <dgm:prSet phldrT="[Text]" custT="1"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ClrTx/>
            <a:buFont typeface="Arial" panose="020B0604020202020204" pitchFamily="34" charset="0"/>
            <a:buNone/>
          </a:pP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Cloud/IT Engineer</a:t>
          </a:r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6C166E9D-1BB4-43DE-9322-3A3627522EEE}" type="parTrans" cxnId="{7C88A23F-FBB9-492E-BBD5-91E12EF030F9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28FA192D-8EF5-4102-AC45-FABEF4102E1F}" type="sibTrans" cxnId="{7C88A23F-FBB9-492E-BBD5-91E12EF030F9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35510BDC-11E0-450F-8299-51C6B9BBC492}">
      <dgm:prSet phldrT="[Text]" custT="1"/>
      <dgm:spPr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Amit </a:t>
          </a:r>
          <a:r>
            <a:rPr lang="en-IN" sz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Nilajkar</a:t>
          </a:r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07BC3F58-C049-41DB-A387-D8D6C2F4DB79}" type="parTrans" cxnId="{816A85AD-E3E8-4DFB-96E4-7320CFA8EB62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7CF71C30-2B63-43B0-8030-6E00F0E61A70}" type="sibTrans" cxnId="{816A85AD-E3E8-4DFB-96E4-7320CFA8EB62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4AE3672B-F0B3-4673-A5AB-EA3E7AB5F817}">
      <dgm:prSet phldrT="[Text]" custT="1"/>
      <dgm:spPr>
        <a:solidFill>
          <a:schemeClr val="bg2">
            <a:lumMod val="10000"/>
            <a:lumOff val="90000"/>
            <a:alpha val="9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ClrTx/>
            <a:buFont typeface="Arial" panose="020B0604020202020204" pitchFamily="34" charset="0"/>
            <a:buNone/>
          </a:pP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Software &amp; Web Expert</a:t>
          </a:r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1AC39618-DCB2-4059-96CE-07EBDEFA39D0}" type="parTrans" cxnId="{2B300A4D-9341-49CC-B2A1-7B9DBC0CD50F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5DF14121-FBE8-4795-B146-98CDC9F78DE6}" type="sibTrans" cxnId="{2B300A4D-9341-49CC-B2A1-7B9DBC0CD50F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29EA8DDA-B782-4247-BCA6-42D475FBF871}">
      <dgm:prSet custT="1"/>
      <dgm:spPr>
        <a:solidFill>
          <a:srgbClr val="FFCCFF"/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Koushik Karan</a:t>
          </a:r>
        </a:p>
      </dgm:t>
    </dgm:pt>
    <dgm:pt modelId="{E56C6C70-8127-4CBF-859E-2642F281D449}" type="parTrans" cxnId="{ACF4B06E-5212-411C-899E-27308BC16C58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787062DE-1777-4EC1-84B9-0B8D1FB54B00}" type="sibTrans" cxnId="{ACF4B06E-5212-411C-899E-27308BC16C58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F527F55E-453F-4446-81D7-D33900D369BB}">
      <dgm:prSet custT="1"/>
      <dgm:spPr>
        <a:solidFill>
          <a:srgbClr val="CCFFCC"/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Veena Viswanathan</a:t>
          </a:r>
        </a:p>
      </dgm:t>
    </dgm:pt>
    <dgm:pt modelId="{E4B6CBDC-6695-4C21-93A0-CC996386406D}" type="parTrans" cxnId="{096D4E9A-ECCB-4645-993B-E1F5A665E1FE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8E9C78AF-87F5-4DF8-82A6-EEBFC3960615}" type="sibTrans" cxnId="{096D4E9A-ECCB-4645-993B-E1F5A665E1FE}">
      <dgm:prSet/>
      <dgm:spPr/>
      <dgm:t>
        <a:bodyPr/>
        <a:lstStyle/>
        <a:p>
          <a:endParaRPr lang="en-IN" sz="12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C2E152C4-5471-4E7B-A65B-9BC5350F14EA}">
      <dgm:prSet/>
      <dgm:spPr>
        <a:solidFill>
          <a:schemeClr val="bg1">
            <a:lumMod val="85000"/>
            <a:alpha val="9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ClrTx/>
            <a:buFont typeface="Arial" panose="020B0604020202020204" pitchFamily="34" charset="0"/>
            <a:buNone/>
          </a:pPr>
          <a:r>
            <a: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Electronics &amp; IOT Engineer</a:t>
          </a:r>
          <a:endParaRPr lang="en-IN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A0F85E2C-CFCA-4419-9CA2-1DC74D0DCB99}" type="parTrans" cxnId="{ADF87DDD-FCC4-48F1-A970-7D24FF836307}">
      <dgm:prSet/>
      <dgm:spPr/>
      <dgm:t>
        <a:bodyPr/>
        <a:lstStyle/>
        <a:p>
          <a:endParaRPr lang="en-IN"/>
        </a:p>
      </dgm:t>
    </dgm:pt>
    <dgm:pt modelId="{B38136C5-9AD3-440C-93B4-C232ECE8F805}" type="sibTrans" cxnId="{ADF87DDD-FCC4-48F1-A970-7D24FF836307}">
      <dgm:prSet/>
      <dgm:spPr/>
      <dgm:t>
        <a:bodyPr/>
        <a:lstStyle/>
        <a:p>
          <a:endParaRPr lang="en-IN"/>
        </a:p>
      </dgm:t>
    </dgm:pt>
    <dgm:pt modelId="{81D48F8B-58BE-4162-ABAE-ED20D4CCC81D}">
      <dgm:prSet/>
      <dgm:spPr>
        <a:solidFill>
          <a:schemeClr val="bg1">
            <a:lumMod val="85000"/>
            <a:alpha val="9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Clr>
              <a:schemeClr val="bg1"/>
            </a:buClr>
            <a:buFont typeface="Wingdings" panose="05000000000000000000" pitchFamily="2" charset="2"/>
            <a:buNone/>
          </a:pPr>
          <a:endParaRPr lang="en-IN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3DCA00DC-BE93-481E-BBAA-34349AD714CB}" type="parTrans" cxnId="{ECD8C3AE-461A-4896-8E4C-C1D42B2CF669}">
      <dgm:prSet/>
      <dgm:spPr/>
      <dgm:t>
        <a:bodyPr/>
        <a:lstStyle/>
        <a:p>
          <a:endParaRPr lang="en-IN"/>
        </a:p>
      </dgm:t>
    </dgm:pt>
    <dgm:pt modelId="{C7C1F03C-90A2-4C34-B954-84E1CF2C591A}" type="sibTrans" cxnId="{ECD8C3AE-461A-4896-8E4C-C1D42B2CF669}">
      <dgm:prSet/>
      <dgm:spPr/>
      <dgm:t>
        <a:bodyPr/>
        <a:lstStyle/>
        <a:p>
          <a:endParaRPr lang="en-IN"/>
        </a:p>
      </dgm:t>
    </dgm:pt>
    <dgm:pt modelId="{6E873F74-F351-4613-915F-5D11CB9B41CB}">
      <dgm:prSet/>
      <dgm:spPr>
        <a:solidFill>
          <a:schemeClr val="bg2">
            <a:lumMod val="10000"/>
            <a:lumOff val="90000"/>
            <a:alpha val="9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None/>
          </a:pPr>
          <a:r>
            <a: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Analytics &amp; Strategy Expert </a:t>
          </a:r>
        </a:p>
      </dgm:t>
    </dgm:pt>
    <dgm:pt modelId="{D094A564-F7B7-406C-8EB7-A23B00A3D0CB}" type="parTrans" cxnId="{58791DE3-BE74-4B35-A8F5-6677A169D773}">
      <dgm:prSet/>
      <dgm:spPr/>
      <dgm:t>
        <a:bodyPr/>
        <a:lstStyle/>
        <a:p>
          <a:endParaRPr lang="en-IN"/>
        </a:p>
      </dgm:t>
    </dgm:pt>
    <dgm:pt modelId="{01E1E34A-93CC-4504-A343-24B0E64A9EDE}" type="sibTrans" cxnId="{58791DE3-BE74-4B35-A8F5-6677A169D773}">
      <dgm:prSet/>
      <dgm:spPr/>
      <dgm:t>
        <a:bodyPr/>
        <a:lstStyle/>
        <a:p>
          <a:endParaRPr lang="en-IN"/>
        </a:p>
      </dgm:t>
    </dgm:pt>
    <dgm:pt modelId="{DEA51A14-3A61-4670-A768-AAD25FBF4DED}">
      <dgm:prSet phldrT="[Text]" custT="1"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Clr>
              <a:schemeClr val="tx1"/>
            </a:buClr>
            <a:buNone/>
          </a:pPr>
          <a:r>
            <a: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Product  Design Engineer</a:t>
          </a:r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371D1B84-90B4-4930-837E-B7BD53BD1ED2}" type="parTrans" cxnId="{9A9643EB-B647-4076-990E-01B27EE6F505}">
      <dgm:prSet/>
      <dgm:spPr/>
      <dgm:t>
        <a:bodyPr/>
        <a:lstStyle/>
        <a:p>
          <a:endParaRPr lang="en-IN"/>
        </a:p>
      </dgm:t>
    </dgm:pt>
    <dgm:pt modelId="{9B1C9DD9-3395-4E3D-BF68-C11B982B0A76}" type="sibTrans" cxnId="{9A9643EB-B647-4076-990E-01B27EE6F505}">
      <dgm:prSet/>
      <dgm:spPr/>
      <dgm:t>
        <a:bodyPr/>
        <a:lstStyle/>
        <a:p>
          <a:endParaRPr lang="en-IN"/>
        </a:p>
      </dgm:t>
    </dgm:pt>
    <dgm:pt modelId="{62E0CC38-14EC-452B-AFCA-69E19253B871}">
      <dgm:prSet phldrT="[Text]" custT="1"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ClrTx/>
            <a:buFont typeface="Arial" panose="020B0604020202020204" pitchFamily="34" charset="0"/>
            <a:buNone/>
          </a:pPr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C2D82B7C-C670-4D6B-B696-C32CE889C0B6}" type="parTrans" cxnId="{A273E06F-FC2C-403D-9D37-A466E3A90268}">
      <dgm:prSet/>
      <dgm:spPr/>
      <dgm:t>
        <a:bodyPr/>
        <a:lstStyle/>
        <a:p>
          <a:endParaRPr lang="en-IN"/>
        </a:p>
      </dgm:t>
    </dgm:pt>
    <dgm:pt modelId="{A29D6A25-F195-43C5-9C46-9F8404C699AB}" type="sibTrans" cxnId="{A273E06F-FC2C-403D-9D37-A466E3A90268}">
      <dgm:prSet/>
      <dgm:spPr/>
      <dgm:t>
        <a:bodyPr/>
        <a:lstStyle/>
        <a:p>
          <a:endParaRPr lang="en-IN"/>
        </a:p>
      </dgm:t>
    </dgm:pt>
    <dgm:pt modelId="{DB281CB1-B860-49A1-8A80-E11C551056B3}">
      <dgm:prSet phldrT="[Text]" custT="1"/>
      <dgm:spPr>
        <a:solidFill>
          <a:schemeClr val="bg2">
            <a:lumMod val="10000"/>
            <a:lumOff val="90000"/>
            <a:alpha val="9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ClrTx/>
            <a:buFont typeface="Arial" panose="020B0604020202020204" pitchFamily="34" charset="0"/>
            <a:buNone/>
          </a:pPr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C05A8CB2-6D75-42F8-958E-BF91FB891B41}" type="parTrans" cxnId="{DA183169-1D82-4D2A-8C08-F0877B35E838}">
      <dgm:prSet/>
      <dgm:spPr/>
      <dgm:t>
        <a:bodyPr/>
        <a:lstStyle/>
        <a:p>
          <a:endParaRPr lang="en-IN"/>
        </a:p>
      </dgm:t>
    </dgm:pt>
    <dgm:pt modelId="{3214ECA5-F092-4F80-9B71-B5CCDD219CAD}" type="sibTrans" cxnId="{DA183169-1D82-4D2A-8C08-F0877B35E838}">
      <dgm:prSet/>
      <dgm:spPr/>
      <dgm:t>
        <a:bodyPr/>
        <a:lstStyle/>
        <a:p>
          <a:endParaRPr lang="en-IN"/>
        </a:p>
      </dgm:t>
    </dgm:pt>
    <dgm:pt modelId="{02CF8F67-2E1F-4A8D-A12D-06322CBCBF48}">
      <dgm:prSet/>
      <dgm:spPr>
        <a:solidFill>
          <a:schemeClr val="bg1">
            <a:lumMod val="85000"/>
            <a:alpha val="9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ClrTx/>
            <a:buFont typeface="Arial" panose="020B0604020202020204" pitchFamily="34" charset="0"/>
            <a:buNone/>
          </a:pPr>
          <a:endParaRPr lang="en-IN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5E97DAF1-5A6F-482F-B4FA-369AD5C3588F}" type="parTrans" cxnId="{BC49B8A1-CF68-46E3-861A-1C684F17E750}">
      <dgm:prSet/>
      <dgm:spPr/>
      <dgm:t>
        <a:bodyPr/>
        <a:lstStyle/>
        <a:p>
          <a:endParaRPr lang="en-IN"/>
        </a:p>
      </dgm:t>
    </dgm:pt>
    <dgm:pt modelId="{C8B2D17A-F46A-48A8-8129-857E7BD7DCB0}" type="sibTrans" cxnId="{BC49B8A1-CF68-46E3-861A-1C684F17E750}">
      <dgm:prSet/>
      <dgm:spPr/>
      <dgm:t>
        <a:bodyPr/>
        <a:lstStyle/>
        <a:p>
          <a:endParaRPr lang="en-IN"/>
        </a:p>
      </dgm:t>
    </dgm:pt>
    <dgm:pt modelId="{7AE1938C-F232-4390-8C31-1AB8E4678E72}">
      <dgm:prSet/>
      <dgm:spPr>
        <a:solidFill>
          <a:schemeClr val="bg2">
            <a:lumMod val="10000"/>
            <a:lumOff val="90000"/>
            <a:alpha val="9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None/>
          </a:pPr>
          <a:endParaRPr lang="en-IN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E34D5916-7842-4E5A-9434-644330A1E5CD}" type="parTrans" cxnId="{F9958150-E0D5-4815-BD70-46EE15AB5590}">
      <dgm:prSet/>
      <dgm:spPr/>
      <dgm:t>
        <a:bodyPr/>
        <a:lstStyle/>
        <a:p>
          <a:endParaRPr lang="en-IN"/>
        </a:p>
      </dgm:t>
    </dgm:pt>
    <dgm:pt modelId="{DC6B5E3A-1D1B-492D-AAAD-94B064E84A7E}" type="sibTrans" cxnId="{F9958150-E0D5-4815-BD70-46EE15AB5590}">
      <dgm:prSet/>
      <dgm:spPr/>
      <dgm:t>
        <a:bodyPr/>
        <a:lstStyle/>
        <a:p>
          <a:endParaRPr lang="en-IN"/>
        </a:p>
      </dgm:t>
    </dgm:pt>
    <dgm:pt modelId="{63F039E5-1E95-4BA7-B0F0-6B473348696C}">
      <dgm:prSet phldrT="[Text]" custT="1"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 algn="ctr">
            <a:buClr>
              <a:schemeClr val="tx1"/>
            </a:buClr>
            <a:buNone/>
          </a:pPr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EAB5029A-2DCC-476C-97C1-17B697C5EA0C}" type="parTrans" cxnId="{F5F5771D-CA36-42C8-901D-9C2DD27313EF}">
      <dgm:prSet/>
      <dgm:spPr/>
      <dgm:t>
        <a:bodyPr/>
        <a:lstStyle/>
        <a:p>
          <a:endParaRPr lang="en-IN"/>
        </a:p>
      </dgm:t>
    </dgm:pt>
    <dgm:pt modelId="{086B84E8-A556-4CC1-99EB-2A075BDBF2F3}" type="sibTrans" cxnId="{F5F5771D-CA36-42C8-901D-9C2DD27313EF}">
      <dgm:prSet/>
      <dgm:spPr/>
      <dgm:t>
        <a:bodyPr/>
        <a:lstStyle/>
        <a:p>
          <a:endParaRPr lang="en-IN"/>
        </a:p>
      </dgm:t>
    </dgm:pt>
    <dgm:pt modelId="{989730C2-EB66-4E4B-9EB5-D23013247F1C}" type="pres">
      <dgm:prSet presAssocID="{04784BAB-175F-476B-BD4D-8023097B12F3}" presName="Name0" presStyleCnt="0">
        <dgm:presLayoutVars>
          <dgm:dir/>
          <dgm:animLvl val="lvl"/>
          <dgm:resizeHandles val="exact"/>
        </dgm:presLayoutVars>
      </dgm:prSet>
      <dgm:spPr/>
    </dgm:pt>
    <dgm:pt modelId="{9C1798D5-C032-4C0E-B5B7-75D6F475CD3E}" type="pres">
      <dgm:prSet presAssocID="{7B2AE4F2-CBF8-4C6B-80BC-D0CD79DE89F3}" presName="composite" presStyleCnt="0"/>
      <dgm:spPr/>
    </dgm:pt>
    <dgm:pt modelId="{84B548E2-12C3-4CF4-983A-E56C5829E424}" type="pres">
      <dgm:prSet presAssocID="{7B2AE4F2-CBF8-4C6B-80BC-D0CD79DE89F3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42634E7A-CB4B-4DA8-A9F7-F7D6F09B226E}" type="pres">
      <dgm:prSet presAssocID="{7B2AE4F2-CBF8-4C6B-80BC-D0CD79DE89F3}" presName="desTx" presStyleLbl="alignAccFollowNode1" presStyleIdx="0" presStyleCnt="5">
        <dgm:presLayoutVars>
          <dgm:bulletEnabled val="1"/>
        </dgm:presLayoutVars>
      </dgm:prSet>
      <dgm:spPr/>
    </dgm:pt>
    <dgm:pt modelId="{7B227A4C-C067-4942-B6CE-E33049D600B6}" type="pres">
      <dgm:prSet presAssocID="{5B8D0B50-DC7D-4EE6-A38F-60989DF3B986}" presName="space" presStyleCnt="0"/>
      <dgm:spPr/>
    </dgm:pt>
    <dgm:pt modelId="{0CCCF6B3-E209-4BE4-9392-D3D8BFB0AD55}" type="pres">
      <dgm:prSet presAssocID="{E3EB38E7-642A-4080-9D74-2A369611C417}" presName="composite" presStyleCnt="0"/>
      <dgm:spPr/>
    </dgm:pt>
    <dgm:pt modelId="{9210C68E-FCA1-4497-8682-E6FC25B50C6F}" type="pres">
      <dgm:prSet presAssocID="{E3EB38E7-642A-4080-9D74-2A369611C417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B9E260B2-2A26-4DF9-8401-095661EE6A98}" type="pres">
      <dgm:prSet presAssocID="{E3EB38E7-642A-4080-9D74-2A369611C417}" presName="desTx" presStyleLbl="alignAccFollowNode1" presStyleIdx="1" presStyleCnt="5">
        <dgm:presLayoutVars>
          <dgm:bulletEnabled val="1"/>
        </dgm:presLayoutVars>
      </dgm:prSet>
      <dgm:spPr/>
    </dgm:pt>
    <dgm:pt modelId="{4F23AEAD-93B1-46A3-B5F3-09C267514F08}" type="pres">
      <dgm:prSet presAssocID="{A9B34833-F4F3-4584-AE50-220AA8F5A54A}" presName="space" presStyleCnt="0"/>
      <dgm:spPr/>
    </dgm:pt>
    <dgm:pt modelId="{43B4409B-2FFF-4638-9DDE-6785E21C9A02}" type="pres">
      <dgm:prSet presAssocID="{35510BDC-11E0-450F-8299-51C6B9BBC492}" presName="composite" presStyleCnt="0"/>
      <dgm:spPr/>
    </dgm:pt>
    <dgm:pt modelId="{16CA2CBC-7EC5-43EA-806D-7FA475FA3953}" type="pres">
      <dgm:prSet presAssocID="{35510BDC-11E0-450F-8299-51C6B9BBC49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EDD9E726-C31C-40ED-8E39-B1A182DA2095}" type="pres">
      <dgm:prSet presAssocID="{35510BDC-11E0-450F-8299-51C6B9BBC492}" presName="desTx" presStyleLbl="alignAccFollowNode1" presStyleIdx="2" presStyleCnt="5">
        <dgm:presLayoutVars>
          <dgm:bulletEnabled val="1"/>
        </dgm:presLayoutVars>
      </dgm:prSet>
      <dgm:spPr/>
    </dgm:pt>
    <dgm:pt modelId="{C8D56426-3386-4B2C-BD78-37520ABD34F1}" type="pres">
      <dgm:prSet presAssocID="{7CF71C30-2B63-43B0-8030-6E00F0E61A70}" presName="space" presStyleCnt="0"/>
      <dgm:spPr/>
    </dgm:pt>
    <dgm:pt modelId="{1459FB38-6F2D-4756-9C9B-EF2AF4A37DB7}" type="pres">
      <dgm:prSet presAssocID="{29EA8DDA-B782-4247-BCA6-42D475FBF871}" presName="composite" presStyleCnt="0"/>
      <dgm:spPr/>
    </dgm:pt>
    <dgm:pt modelId="{AC1FB3CD-AD8D-4C6E-95FD-41F0B8E5E6CC}" type="pres">
      <dgm:prSet presAssocID="{29EA8DDA-B782-4247-BCA6-42D475FBF87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1A58C4C-3944-4A8D-AF5E-7BFD9611B2A2}" type="pres">
      <dgm:prSet presAssocID="{29EA8DDA-B782-4247-BCA6-42D475FBF871}" presName="desTx" presStyleLbl="alignAccFollowNode1" presStyleIdx="3" presStyleCnt="5">
        <dgm:presLayoutVars>
          <dgm:bulletEnabled val="1"/>
        </dgm:presLayoutVars>
      </dgm:prSet>
      <dgm:spPr/>
    </dgm:pt>
    <dgm:pt modelId="{2DC5AAFF-0CF6-47EE-80AB-2838663A272C}" type="pres">
      <dgm:prSet presAssocID="{787062DE-1777-4EC1-84B9-0B8D1FB54B00}" presName="space" presStyleCnt="0"/>
      <dgm:spPr/>
    </dgm:pt>
    <dgm:pt modelId="{80EAF428-97C5-43BF-A4C4-B2A8D655E26D}" type="pres">
      <dgm:prSet presAssocID="{F527F55E-453F-4446-81D7-D33900D369BB}" presName="composite" presStyleCnt="0"/>
      <dgm:spPr/>
    </dgm:pt>
    <dgm:pt modelId="{FC212E29-0841-403D-8472-1C7BD52BD707}" type="pres">
      <dgm:prSet presAssocID="{F527F55E-453F-4446-81D7-D33900D369B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5620364-3D03-48DE-A8C4-CCA2F4072352}" type="pres">
      <dgm:prSet presAssocID="{F527F55E-453F-4446-81D7-D33900D369BB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D38CA304-CC82-494E-94C7-25E84A96F5C9}" type="presOf" srcId="{29EA8DDA-B782-4247-BCA6-42D475FBF871}" destId="{AC1FB3CD-AD8D-4C6E-95FD-41F0B8E5E6CC}" srcOrd="0" destOrd="0" presId="urn:microsoft.com/office/officeart/2005/8/layout/hList1"/>
    <dgm:cxn modelId="{DA3AA105-9877-4F20-A2A3-F4F674E0E9EA}" type="presOf" srcId="{6E873F74-F351-4613-915F-5D11CB9B41CB}" destId="{E5620364-3D03-48DE-A8C4-CCA2F4072352}" srcOrd="0" destOrd="1" presId="urn:microsoft.com/office/officeart/2005/8/layout/hList1"/>
    <dgm:cxn modelId="{F5F5771D-CA36-42C8-901D-9C2DD27313EF}" srcId="{7B2AE4F2-CBF8-4C6B-80BC-D0CD79DE89F3}" destId="{63F039E5-1E95-4BA7-B0F0-6B473348696C}" srcOrd="0" destOrd="0" parTransId="{EAB5029A-2DCC-476C-97C1-17B697C5EA0C}" sibTransId="{086B84E8-A556-4CC1-99EB-2A075BDBF2F3}"/>
    <dgm:cxn modelId="{3FADB83C-BD3B-4DA3-892C-F50F1C97800A}" type="presOf" srcId="{7AE1938C-F232-4390-8C31-1AB8E4678E72}" destId="{E5620364-3D03-48DE-A8C4-CCA2F4072352}" srcOrd="0" destOrd="0" presId="urn:microsoft.com/office/officeart/2005/8/layout/hList1"/>
    <dgm:cxn modelId="{7C88A23F-FBB9-492E-BBD5-91E12EF030F9}" srcId="{E3EB38E7-642A-4080-9D74-2A369611C417}" destId="{F6CCAA85-60DE-49F8-B253-0F78DBA3E932}" srcOrd="1" destOrd="0" parTransId="{6C166E9D-1BB4-43DE-9322-3A3627522EEE}" sibTransId="{28FA192D-8EF5-4102-AC45-FABEF4102E1F}"/>
    <dgm:cxn modelId="{06BFB560-9624-40A1-AA4D-87FBD76035CB}" srcId="{04784BAB-175F-476B-BD4D-8023097B12F3}" destId="{7B2AE4F2-CBF8-4C6B-80BC-D0CD79DE89F3}" srcOrd="0" destOrd="0" parTransId="{5802EF07-5D40-4AAF-B11E-682830A25632}" sibTransId="{5B8D0B50-DC7D-4EE6-A38F-60989DF3B986}"/>
    <dgm:cxn modelId="{43E12B68-FE2D-4C72-8C27-7B56875D2D79}" srcId="{04784BAB-175F-476B-BD4D-8023097B12F3}" destId="{E3EB38E7-642A-4080-9D74-2A369611C417}" srcOrd="1" destOrd="0" parTransId="{9BA84ECB-340D-4189-AC12-1B4BA1F0E2A3}" sibTransId="{A9B34833-F4F3-4584-AE50-220AA8F5A54A}"/>
    <dgm:cxn modelId="{DA183169-1D82-4D2A-8C08-F0877B35E838}" srcId="{35510BDC-11E0-450F-8299-51C6B9BBC492}" destId="{DB281CB1-B860-49A1-8A80-E11C551056B3}" srcOrd="0" destOrd="0" parTransId="{C05A8CB2-6D75-42F8-958E-BF91FB891B41}" sibTransId="{3214ECA5-F092-4F80-9B71-B5CCDD219CAD}"/>
    <dgm:cxn modelId="{3ADB464B-5A5F-4E69-AE5B-97E886464FFE}" type="presOf" srcId="{63F039E5-1E95-4BA7-B0F0-6B473348696C}" destId="{42634E7A-CB4B-4DA8-A9F7-F7D6F09B226E}" srcOrd="0" destOrd="0" presId="urn:microsoft.com/office/officeart/2005/8/layout/hList1"/>
    <dgm:cxn modelId="{39FF956B-9F9F-4536-A833-D990A74E25E6}" type="presOf" srcId="{02CF8F67-2E1F-4A8D-A12D-06322CBCBF48}" destId="{61A58C4C-3944-4A8D-AF5E-7BFD9611B2A2}" srcOrd="0" destOrd="0" presId="urn:microsoft.com/office/officeart/2005/8/layout/hList1"/>
    <dgm:cxn modelId="{F2E3046D-0A50-4FA2-A3C8-F4ACA14EE7A4}" type="presOf" srcId="{E3EB38E7-642A-4080-9D74-2A369611C417}" destId="{9210C68E-FCA1-4497-8682-E6FC25B50C6F}" srcOrd="0" destOrd="0" presId="urn:microsoft.com/office/officeart/2005/8/layout/hList1"/>
    <dgm:cxn modelId="{2B300A4D-9341-49CC-B2A1-7B9DBC0CD50F}" srcId="{35510BDC-11E0-450F-8299-51C6B9BBC492}" destId="{4AE3672B-F0B3-4673-A5AB-EA3E7AB5F817}" srcOrd="1" destOrd="0" parTransId="{1AC39618-DCB2-4059-96CE-07EBDEFA39D0}" sibTransId="{5DF14121-FBE8-4795-B146-98CDC9F78DE6}"/>
    <dgm:cxn modelId="{ACF4B06E-5212-411C-899E-27308BC16C58}" srcId="{04784BAB-175F-476B-BD4D-8023097B12F3}" destId="{29EA8DDA-B782-4247-BCA6-42D475FBF871}" srcOrd="3" destOrd="0" parTransId="{E56C6C70-8127-4CBF-859E-2642F281D449}" sibTransId="{787062DE-1777-4EC1-84B9-0B8D1FB54B00}"/>
    <dgm:cxn modelId="{A273E06F-FC2C-403D-9D37-A466E3A90268}" srcId="{E3EB38E7-642A-4080-9D74-2A369611C417}" destId="{62E0CC38-14EC-452B-AFCA-69E19253B871}" srcOrd="0" destOrd="0" parTransId="{C2D82B7C-C670-4D6B-B696-C32CE889C0B6}" sibTransId="{A29D6A25-F195-43C5-9C46-9F8404C699AB}"/>
    <dgm:cxn modelId="{F9958150-E0D5-4815-BD70-46EE15AB5590}" srcId="{F527F55E-453F-4446-81D7-D33900D369BB}" destId="{7AE1938C-F232-4390-8C31-1AB8E4678E72}" srcOrd="0" destOrd="0" parTransId="{E34D5916-7842-4E5A-9434-644330A1E5CD}" sibTransId="{DC6B5E3A-1D1B-492D-AAAD-94B064E84A7E}"/>
    <dgm:cxn modelId="{6F2D9052-D079-4253-805F-CAA6952C5685}" type="presOf" srcId="{04784BAB-175F-476B-BD4D-8023097B12F3}" destId="{989730C2-EB66-4E4B-9EB5-D23013247F1C}" srcOrd="0" destOrd="0" presId="urn:microsoft.com/office/officeart/2005/8/layout/hList1"/>
    <dgm:cxn modelId="{32037276-0F6F-4FC8-A835-AB5794E2E3A8}" type="presOf" srcId="{7B2AE4F2-CBF8-4C6B-80BC-D0CD79DE89F3}" destId="{84B548E2-12C3-4CF4-983A-E56C5829E424}" srcOrd="0" destOrd="0" presId="urn:microsoft.com/office/officeart/2005/8/layout/hList1"/>
    <dgm:cxn modelId="{1B70328E-05EC-4C60-A484-B2EE25D0225E}" type="presOf" srcId="{DEA51A14-3A61-4670-A768-AAD25FBF4DED}" destId="{42634E7A-CB4B-4DA8-A9F7-F7D6F09B226E}" srcOrd="0" destOrd="1" presId="urn:microsoft.com/office/officeart/2005/8/layout/hList1"/>
    <dgm:cxn modelId="{3F4AA28E-2000-4E02-B4B9-B4F150D5FEA9}" type="presOf" srcId="{81D48F8B-58BE-4162-ABAE-ED20D4CCC81D}" destId="{61A58C4C-3944-4A8D-AF5E-7BFD9611B2A2}" srcOrd="0" destOrd="2" presId="urn:microsoft.com/office/officeart/2005/8/layout/hList1"/>
    <dgm:cxn modelId="{096D4E9A-ECCB-4645-993B-E1F5A665E1FE}" srcId="{04784BAB-175F-476B-BD4D-8023097B12F3}" destId="{F527F55E-453F-4446-81D7-D33900D369BB}" srcOrd="4" destOrd="0" parTransId="{E4B6CBDC-6695-4C21-93A0-CC996386406D}" sibTransId="{8E9C78AF-87F5-4DF8-82A6-EEBFC3960615}"/>
    <dgm:cxn modelId="{23EB8DA1-ACA4-4603-8F98-54BAB091C3DA}" type="presOf" srcId="{62E0CC38-14EC-452B-AFCA-69E19253B871}" destId="{B9E260B2-2A26-4DF9-8401-095661EE6A98}" srcOrd="0" destOrd="0" presId="urn:microsoft.com/office/officeart/2005/8/layout/hList1"/>
    <dgm:cxn modelId="{BC49B8A1-CF68-46E3-861A-1C684F17E750}" srcId="{29EA8DDA-B782-4247-BCA6-42D475FBF871}" destId="{02CF8F67-2E1F-4A8D-A12D-06322CBCBF48}" srcOrd="0" destOrd="0" parTransId="{5E97DAF1-5A6F-482F-B4FA-369AD5C3588F}" sibTransId="{C8B2D17A-F46A-48A8-8129-857E7BD7DCB0}"/>
    <dgm:cxn modelId="{816A85AD-E3E8-4DFB-96E4-7320CFA8EB62}" srcId="{04784BAB-175F-476B-BD4D-8023097B12F3}" destId="{35510BDC-11E0-450F-8299-51C6B9BBC492}" srcOrd="2" destOrd="0" parTransId="{07BC3F58-C049-41DB-A387-D8D6C2F4DB79}" sibTransId="{7CF71C30-2B63-43B0-8030-6E00F0E61A70}"/>
    <dgm:cxn modelId="{ECD8C3AE-461A-4896-8E4C-C1D42B2CF669}" srcId="{29EA8DDA-B782-4247-BCA6-42D475FBF871}" destId="{81D48F8B-58BE-4162-ABAE-ED20D4CCC81D}" srcOrd="2" destOrd="0" parTransId="{3DCA00DC-BE93-481E-BBAA-34349AD714CB}" sibTransId="{C7C1F03C-90A2-4C34-B954-84E1CF2C591A}"/>
    <dgm:cxn modelId="{62390BB0-4831-4045-987C-789D54249A08}" type="presOf" srcId="{4AE3672B-F0B3-4673-A5AB-EA3E7AB5F817}" destId="{EDD9E726-C31C-40ED-8E39-B1A182DA2095}" srcOrd="0" destOrd="1" presId="urn:microsoft.com/office/officeart/2005/8/layout/hList1"/>
    <dgm:cxn modelId="{802102CD-0E99-4DD7-9A01-96186EFB53F6}" type="presOf" srcId="{DB281CB1-B860-49A1-8A80-E11C551056B3}" destId="{EDD9E726-C31C-40ED-8E39-B1A182DA2095}" srcOrd="0" destOrd="0" presId="urn:microsoft.com/office/officeart/2005/8/layout/hList1"/>
    <dgm:cxn modelId="{75F27ED0-FDCF-47A1-B37F-805F6996E713}" type="presOf" srcId="{F527F55E-453F-4446-81D7-D33900D369BB}" destId="{FC212E29-0841-403D-8472-1C7BD52BD707}" srcOrd="0" destOrd="0" presId="urn:microsoft.com/office/officeart/2005/8/layout/hList1"/>
    <dgm:cxn modelId="{E1368BDB-F1EB-4093-81CF-DE269BF6D0B9}" type="presOf" srcId="{C2E152C4-5471-4E7B-A65B-9BC5350F14EA}" destId="{61A58C4C-3944-4A8D-AF5E-7BFD9611B2A2}" srcOrd="0" destOrd="1" presId="urn:microsoft.com/office/officeart/2005/8/layout/hList1"/>
    <dgm:cxn modelId="{ADF87DDD-FCC4-48F1-A970-7D24FF836307}" srcId="{29EA8DDA-B782-4247-BCA6-42D475FBF871}" destId="{C2E152C4-5471-4E7B-A65B-9BC5350F14EA}" srcOrd="1" destOrd="0" parTransId="{A0F85E2C-CFCA-4419-9CA2-1DC74D0DCB99}" sibTransId="{B38136C5-9AD3-440C-93B4-C232ECE8F805}"/>
    <dgm:cxn modelId="{D2E7E8E0-516A-43DF-B95F-135B486D9DA9}" type="presOf" srcId="{35510BDC-11E0-450F-8299-51C6B9BBC492}" destId="{16CA2CBC-7EC5-43EA-806D-7FA475FA3953}" srcOrd="0" destOrd="0" presId="urn:microsoft.com/office/officeart/2005/8/layout/hList1"/>
    <dgm:cxn modelId="{C295D6E2-E337-40AF-B79E-0F482FE94CF3}" type="presOf" srcId="{F6CCAA85-60DE-49F8-B253-0F78DBA3E932}" destId="{B9E260B2-2A26-4DF9-8401-095661EE6A98}" srcOrd="0" destOrd="1" presId="urn:microsoft.com/office/officeart/2005/8/layout/hList1"/>
    <dgm:cxn modelId="{58791DE3-BE74-4B35-A8F5-6677A169D773}" srcId="{F527F55E-453F-4446-81D7-D33900D369BB}" destId="{6E873F74-F351-4613-915F-5D11CB9B41CB}" srcOrd="1" destOrd="0" parTransId="{D094A564-F7B7-406C-8EB7-A23B00A3D0CB}" sibTransId="{01E1E34A-93CC-4504-A343-24B0E64A9EDE}"/>
    <dgm:cxn modelId="{9A9643EB-B647-4076-990E-01B27EE6F505}" srcId="{7B2AE4F2-CBF8-4C6B-80BC-D0CD79DE89F3}" destId="{DEA51A14-3A61-4670-A768-AAD25FBF4DED}" srcOrd="1" destOrd="0" parTransId="{371D1B84-90B4-4930-837E-B7BD53BD1ED2}" sibTransId="{9B1C9DD9-3395-4E3D-BF68-C11B982B0A76}"/>
    <dgm:cxn modelId="{FA19FAEF-C491-43F5-905A-32780651435A}" type="presParOf" srcId="{989730C2-EB66-4E4B-9EB5-D23013247F1C}" destId="{9C1798D5-C032-4C0E-B5B7-75D6F475CD3E}" srcOrd="0" destOrd="0" presId="urn:microsoft.com/office/officeart/2005/8/layout/hList1"/>
    <dgm:cxn modelId="{D82125FB-ACA8-407B-8E9F-90116A13E235}" type="presParOf" srcId="{9C1798D5-C032-4C0E-B5B7-75D6F475CD3E}" destId="{84B548E2-12C3-4CF4-983A-E56C5829E424}" srcOrd="0" destOrd="0" presId="urn:microsoft.com/office/officeart/2005/8/layout/hList1"/>
    <dgm:cxn modelId="{AA33E80C-D833-44E9-A90C-40DFFD00A46E}" type="presParOf" srcId="{9C1798D5-C032-4C0E-B5B7-75D6F475CD3E}" destId="{42634E7A-CB4B-4DA8-A9F7-F7D6F09B226E}" srcOrd="1" destOrd="0" presId="urn:microsoft.com/office/officeart/2005/8/layout/hList1"/>
    <dgm:cxn modelId="{4202684E-E1BD-4B55-BE06-E2120425CE2E}" type="presParOf" srcId="{989730C2-EB66-4E4B-9EB5-D23013247F1C}" destId="{7B227A4C-C067-4942-B6CE-E33049D600B6}" srcOrd="1" destOrd="0" presId="urn:microsoft.com/office/officeart/2005/8/layout/hList1"/>
    <dgm:cxn modelId="{1786F223-06EE-4A6F-A442-2609922E8A2F}" type="presParOf" srcId="{989730C2-EB66-4E4B-9EB5-D23013247F1C}" destId="{0CCCF6B3-E209-4BE4-9392-D3D8BFB0AD55}" srcOrd="2" destOrd="0" presId="urn:microsoft.com/office/officeart/2005/8/layout/hList1"/>
    <dgm:cxn modelId="{641DDFCF-53F6-45C3-91C4-0438C0A60E41}" type="presParOf" srcId="{0CCCF6B3-E209-4BE4-9392-D3D8BFB0AD55}" destId="{9210C68E-FCA1-4497-8682-E6FC25B50C6F}" srcOrd="0" destOrd="0" presId="urn:microsoft.com/office/officeart/2005/8/layout/hList1"/>
    <dgm:cxn modelId="{DE882AED-16EE-48A0-AF18-8C0A49E90C3D}" type="presParOf" srcId="{0CCCF6B3-E209-4BE4-9392-D3D8BFB0AD55}" destId="{B9E260B2-2A26-4DF9-8401-095661EE6A98}" srcOrd="1" destOrd="0" presId="urn:microsoft.com/office/officeart/2005/8/layout/hList1"/>
    <dgm:cxn modelId="{CC57EF87-A3E6-449C-9CD3-6A38ED7610E0}" type="presParOf" srcId="{989730C2-EB66-4E4B-9EB5-D23013247F1C}" destId="{4F23AEAD-93B1-46A3-B5F3-09C267514F08}" srcOrd="3" destOrd="0" presId="urn:microsoft.com/office/officeart/2005/8/layout/hList1"/>
    <dgm:cxn modelId="{EB3F1577-A6BA-4CB5-BA22-C0E47DBEB69F}" type="presParOf" srcId="{989730C2-EB66-4E4B-9EB5-D23013247F1C}" destId="{43B4409B-2FFF-4638-9DDE-6785E21C9A02}" srcOrd="4" destOrd="0" presId="urn:microsoft.com/office/officeart/2005/8/layout/hList1"/>
    <dgm:cxn modelId="{65CBD058-B86B-45DA-99A4-BEFEEFB6848E}" type="presParOf" srcId="{43B4409B-2FFF-4638-9DDE-6785E21C9A02}" destId="{16CA2CBC-7EC5-43EA-806D-7FA475FA3953}" srcOrd="0" destOrd="0" presId="urn:microsoft.com/office/officeart/2005/8/layout/hList1"/>
    <dgm:cxn modelId="{A60BAEF2-1DC2-4A6C-A462-EE250A36CBC4}" type="presParOf" srcId="{43B4409B-2FFF-4638-9DDE-6785E21C9A02}" destId="{EDD9E726-C31C-40ED-8E39-B1A182DA2095}" srcOrd="1" destOrd="0" presId="urn:microsoft.com/office/officeart/2005/8/layout/hList1"/>
    <dgm:cxn modelId="{8A25DD11-1C36-418B-84CA-FFF7D293A943}" type="presParOf" srcId="{989730C2-EB66-4E4B-9EB5-D23013247F1C}" destId="{C8D56426-3386-4B2C-BD78-37520ABD34F1}" srcOrd="5" destOrd="0" presId="urn:microsoft.com/office/officeart/2005/8/layout/hList1"/>
    <dgm:cxn modelId="{6F5A3299-9407-403F-9157-82F4519C0715}" type="presParOf" srcId="{989730C2-EB66-4E4B-9EB5-D23013247F1C}" destId="{1459FB38-6F2D-4756-9C9B-EF2AF4A37DB7}" srcOrd="6" destOrd="0" presId="urn:microsoft.com/office/officeart/2005/8/layout/hList1"/>
    <dgm:cxn modelId="{FBD236F7-2CE0-4EAE-8AEB-636A79BFD25E}" type="presParOf" srcId="{1459FB38-6F2D-4756-9C9B-EF2AF4A37DB7}" destId="{AC1FB3CD-AD8D-4C6E-95FD-41F0B8E5E6CC}" srcOrd="0" destOrd="0" presId="urn:microsoft.com/office/officeart/2005/8/layout/hList1"/>
    <dgm:cxn modelId="{F4B56F55-73FE-4508-A5BB-15BF68CA296D}" type="presParOf" srcId="{1459FB38-6F2D-4756-9C9B-EF2AF4A37DB7}" destId="{61A58C4C-3944-4A8D-AF5E-7BFD9611B2A2}" srcOrd="1" destOrd="0" presId="urn:microsoft.com/office/officeart/2005/8/layout/hList1"/>
    <dgm:cxn modelId="{244CC524-1538-4FF5-9A88-B9D682F814F7}" type="presParOf" srcId="{989730C2-EB66-4E4B-9EB5-D23013247F1C}" destId="{2DC5AAFF-0CF6-47EE-80AB-2838663A272C}" srcOrd="7" destOrd="0" presId="urn:microsoft.com/office/officeart/2005/8/layout/hList1"/>
    <dgm:cxn modelId="{90FC7C00-4FC0-464E-B6F1-49821D1262A8}" type="presParOf" srcId="{989730C2-EB66-4E4B-9EB5-D23013247F1C}" destId="{80EAF428-97C5-43BF-A4C4-B2A8D655E26D}" srcOrd="8" destOrd="0" presId="urn:microsoft.com/office/officeart/2005/8/layout/hList1"/>
    <dgm:cxn modelId="{C3ABD638-EDD5-452A-87C0-CD3163ECB258}" type="presParOf" srcId="{80EAF428-97C5-43BF-A4C4-B2A8D655E26D}" destId="{FC212E29-0841-403D-8472-1C7BD52BD707}" srcOrd="0" destOrd="0" presId="urn:microsoft.com/office/officeart/2005/8/layout/hList1"/>
    <dgm:cxn modelId="{5CC6B49F-25B5-43E6-8B6A-AE165BC09DF5}" type="presParOf" srcId="{80EAF428-97C5-43BF-A4C4-B2A8D655E26D}" destId="{E5620364-3D03-48DE-A8C4-CCA2F40723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623053-49D8-493D-85C3-32ED75F1C85F}" type="doc">
      <dgm:prSet loTypeId="urn:microsoft.com/office/officeart/2005/8/layout/h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3256EF5-E6A6-4361-A805-23B2766C78CB}">
      <dgm:prSet phldrT="[Text]" custT="1"/>
      <dgm:spPr/>
      <dgm:t>
        <a:bodyPr/>
        <a:lstStyle/>
        <a:p>
          <a:pPr algn="ctr"/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Tie up with </a:t>
          </a:r>
          <a:r>
            <a:rPr lang="en-IN" sz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MaaS</a:t>
          </a:r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start-ups</a:t>
          </a:r>
        </a:p>
      </dgm:t>
    </dgm:pt>
    <dgm:pt modelId="{10979688-E738-4D75-9F87-4D027AC4A7C6}" type="parTrans" cxnId="{35A3EE28-0FDA-4937-B013-1A74320C25FE}">
      <dgm:prSet/>
      <dgm:spPr/>
      <dgm:t>
        <a:bodyPr/>
        <a:lstStyle/>
        <a:p>
          <a:endParaRPr lang="en-IN"/>
        </a:p>
      </dgm:t>
    </dgm:pt>
    <dgm:pt modelId="{5FC83A8C-E6BA-4EE8-AF8F-E44A20807942}" type="sibTrans" cxnId="{35A3EE28-0FDA-4937-B013-1A74320C25FE}">
      <dgm:prSet/>
      <dgm:spPr/>
      <dgm:t>
        <a:bodyPr/>
        <a:lstStyle/>
        <a:p>
          <a:endParaRPr lang="en-IN"/>
        </a:p>
      </dgm:t>
    </dgm:pt>
    <dgm:pt modelId="{D4C4778B-4090-4319-8193-12998642860B}">
      <dgm:prSet phldrT="[Text]"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Mobility-as-a-Service (</a:t>
          </a:r>
          <a:r>
            <a:rPr lang="en-IN" sz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MaaS</a:t>
          </a:r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) is an emerging trend</a:t>
          </a:r>
        </a:p>
      </dgm:t>
    </dgm:pt>
    <dgm:pt modelId="{B8A1A12D-9F60-43B0-BE51-52398B94C9F9}" type="parTrans" cxnId="{3AB23985-D934-45D2-89FB-A819617CBCFB}">
      <dgm:prSet/>
      <dgm:spPr/>
      <dgm:t>
        <a:bodyPr/>
        <a:lstStyle/>
        <a:p>
          <a:endParaRPr lang="en-IN"/>
        </a:p>
      </dgm:t>
    </dgm:pt>
    <dgm:pt modelId="{39F2A59C-D31B-46A8-A7DF-D99EB619408A}" type="sibTrans" cxnId="{3AB23985-D934-45D2-89FB-A819617CBCFB}">
      <dgm:prSet/>
      <dgm:spPr/>
      <dgm:t>
        <a:bodyPr/>
        <a:lstStyle/>
        <a:p>
          <a:endParaRPr lang="en-IN"/>
        </a:p>
      </dgm:t>
    </dgm:pt>
    <dgm:pt modelId="{6B1CB696-B3D8-48E6-A284-F0C2669CD5D1}">
      <dgm:prSet phldrT="[Text]"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It integrates transportation elements such as trip, capacity, route planning &amp; payment services into a centralised platform</a:t>
          </a:r>
        </a:p>
      </dgm:t>
    </dgm:pt>
    <dgm:pt modelId="{9F684C39-1BBD-4C70-AFF2-A95441269625}" type="parTrans" cxnId="{6437C029-68CA-48A1-A327-F180992D7C3E}">
      <dgm:prSet/>
      <dgm:spPr/>
      <dgm:t>
        <a:bodyPr/>
        <a:lstStyle/>
        <a:p>
          <a:endParaRPr lang="en-IN"/>
        </a:p>
      </dgm:t>
    </dgm:pt>
    <dgm:pt modelId="{7B8FE331-8690-4A8C-849B-EB45DCABD02A}" type="sibTrans" cxnId="{6437C029-68CA-48A1-A327-F180992D7C3E}">
      <dgm:prSet/>
      <dgm:spPr/>
      <dgm:t>
        <a:bodyPr/>
        <a:lstStyle/>
        <a:p>
          <a:endParaRPr lang="en-IN"/>
        </a:p>
      </dgm:t>
    </dgm:pt>
    <dgm:pt modelId="{CDEC6094-2477-44DC-97F5-92D42E017F01}">
      <dgm:prSet phldrT="[Text]" custT="1"/>
      <dgm:spPr/>
      <dgm:t>
        <a:bodyPr/>
        <a:lstStyle/>
        <a:p>
          <a:pPr algn="ctr"/>
          <a:r>
            <a:rPr lang="en-IN" sz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MaaS</a:t>
          </a:r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Mobility-Marketing ecosystem</a:t>
          </a:r>
        </a:p>
      </dgm:t>
    </dgm:pt>
    <dgm:pt modelId="{D4CE7F60-2DBD-4B1C-96D9-88594F8456A8}" type="parTrans" cxnId="{71026F3A-7DCB-48B6-BEB1-722A9A1B7DB5}">
      <dgm:prSet/>
      <dgm:spPr/>
      <dgm:t>
        <a:bodyPr/>
        <a:lstStyle/>
        <a:p>
          <a:endParaRPr lang="en-IN"/>
        </a:p>
      </dgm:t>
    </dgm:pt>
    <dgm:pt modelId="{B00C920B-CBD4-46AE-B656-4F0DF4B741EB}" type="sibTrans" cxnId="{71026F3A-7DCB-48B6-BEB1-722A9A1B7DB5}">
      <dgm:prSet/>
      <dgm:spPr/>
      <dgm:t>
        <a:bodyPr/>
        <a:lstStyle/>
        <a:p>
          <a:endParaRPr lang="en-IN"/>
        </a:p>
      </dgm:t>
    </dgm:pt>
    <dgm:pt modelId="{9A24EFF1-24E1-44C4-BFAB-20127A41B280}">
      <dgm:prSet phldrT="[Text]"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Integrate Marketing Technology &amp; Operations</a:t>
          </a:r>
        </a:p>
      </dgm:t>
    </dgm:pt>
    <dgm:pt modelId="{D9C52F36-C425-4B91-8F3D-46F19C426F25}" type="parTrans" cxnId="{AC0EF86F-0CDC-44AF-988F-BAF20C58C5B4}">
      <dgm:prSet/>
      <dgm:spPr/>
      <dgm:t>
        <a:bodyPr/>
        <a:lstStyle/>
        <a:p>
          <a:endParaRPr lang="en-IN"/>
        </a:p>
      </dgm:t>
    </dgm:pt>
    <dgm:pt modelId="{8FA85AC5-F99B-48F2-8AB4-6712DA5D318D}" type="sibTrans" cxnId="{AC0EF86F-0CDC-44AF-988F-BAF20C58C5B4}">
      <dgm:prSet/>
      <dgm:spPr/>
      <dgm:t>
        <a:bodyPr/>
        <a:lstStyle/>
        <a:p>
          <a:endParaRPr lang="en-IN"/>
        </a:p>
      </dgm:t>
    </dgm:pt>
    <dgm:pt modelId="{6983B3BB-993E-488A-A4DD-119C511647FA}">
      <dgm:prSet phldrT="[Text]" custT="1"/>
      <dgm:spPr/>
      <dgm:t>
        <a:bodyPr/>
        <a:lstStyle/>
        <a:p>
          <a:pPr algn="ctr"/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Tie-up with the Government</a:t>
          </a:r>
        </a:p>
      </dgm:t>
    </dgm:pt>
    <dgm:pt modelId="{78189F5C-0E27-4DD5-A5B3-8DA104766AC1}" type="parTrans" cxnId="{F20BF4AD-21BD-4244-BBF4-5E8E3B593D8D}">
      <dgm:prSet/>
      <dgm:spPr/>
      <dgm:t>
        <a:bodyPr/>
        <a:lstStyle/>
        <a:p>
          <a:endParaRPr lang="en-IN"/>
        </a:p>
      </dgm:t>
    </dgm:pt>
    <dgm:pt modelId="{F8A73E78-69A9-4D81-AB48-3065EEA2035B}" type="sibTrans" cxnId="{F20BF4AD-21BD-4244-BBF4-5E8E3B593D8D}">
      <dgm:prSet/>
      <dgm:spPr/>
      <dgm:t>
        <a:bodyPr/>
        <a:lstStyle/>
        <a:p>
          <a:endParaRPr lang="en-IN"/>
        </a:p>
      </dgm:t>
    </dgm:pt>
    <dgm:pt modelId="{6AC4527F-686B-4E29-AD89-80E0546E6C0D}">
      <dgm:prSet phldrT="[Text]" custT="1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Inbuild the capacity to integrate ICT for e-governance to facilitate speedy administration of  information/localised information or content to the public.</a:t>
          </a:r>
        </a:p>
      </dgm:t>
    </dgm:pt>
    <dgm:pt modelId="{53DADEB8-DF09-4CD6-8FA0-67A5CF8FF773}" type="parTrans" cxnId="{B8652639-0E14-4B28-953D-D1E20B908B5A}">
      <dgm:prSet/>
      <dgm:spPr/>
      <dgm:t>
        <a:bodyPr/>
        <a:lstStyle/>
        <a:p>
          <a:endParaRPr lang="en-IN"/>
        </a:p>
      </dgm:t>
    </dgm:pt>
    <dgm:pt modelId="{C27839CA-D020-4FD1-871E-A67223D2DFCE}" type="sibTrans" cxnId="{B8652639-0E14-4B28-953D-D1E20B908B5A}">
      <dgm:prSet/>
      <dgm:spPr/>
      <dgm:t>
        <a:bodyPr/>
        <a:lstStyle/>
        <a:p>
          <a:endParaRPr lang="en-IN"/>
        </a:p>
      </dgm:t>
    </dgm:pt>
    <dgm:pt modelId="{D98B2CAE-538A-443B-BDA4-3B9B8EE3531C}">
      <dgm:prSet phldrT="[Text]" custT="1"/>
      <dgm:spPr/>
      <dgm:t>
        <a:bodyPr/>
        <a:lstStyle/>
        <a:p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86982C37-BF86-4E20-8133-54A8C0B4B4E1}" type="parTrans" cxnId="{F1901593-4116-43A1-8E5F-05AE0E18E2B2}">
      <dgm:prSet/>
      <dgm:spPr/>
      <dgm:t>
        <a:bodyPr/>
        <a:lstStyle/>
        <a:p>
          <a:endParaRPr lang="en-IN"/>
        </a:p>
      </dgm:t>
    </dgm:pt>
    <dgm:pt modelId="{990CCA95-5BBD-42B8-9F39-D2DBBC680D28}" type="sibTrans" cxnId="{F1901593-4116-43A1-8E5F-05AE0E18E2B2}">
      <dgm:prSet/>
      <dgm:spPr/>
      <dgm:t>
        <a:bodyPr/>
        <a:lstStyle/>
        <a:p>
          <a:endParaRPr lang="en-IN"/>
        </a:p>
      </dgm:t>
    </dgm:pt>
    <dgm:pt modelId="{9E6701ED-1E75-4C6A-BB8D-81B7554D70DC}">
      <dgm:prSet phldrT="[Text]"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Result: Personalised Transportation </a:t>
          </a:r>
        </a:p>
      </dgm:t>
    </dgm:pt>
    <dgm:pt modelId="{7F81D265-4AEE-493C-A8A7-BD85B85C9729}" type="parTrans" cxnId="{1F5A4041-07BC-48DF-ACFB-2C131F48C103}">
      <dgm:prSet/>
      <dgm:spPr/>
      <dgm:t>
        <a:bodyPr/>
        <a:lstStyle/>
        <a:p>
          <a:endParaRPr lang="en-IN"/>
        </a:p>
      </dgm:t>
    </dgm:pt>
    <dgm:pt modelId="{94D73015-B35C-446F-B08A-3F180C6DB833}" type="sibTrans" cxnId="{1F5A4041-07BC-48DF-ACFB-2C131F48C103}">
      <dgm:prSet/>
      <dgm:spPr/>
      <dgm:t>
        <a:bodyPr/>
        <a:lstStyle/>
        <a:p>
          <a:endParaRPr lang="en-IN"/>
        </a:p>
      </dgm:t>
    </dgm:pt>
    <dgm:pt modelId="{72FB9462-91A4-4EB2-9F94-5AFBC528F1FF}">
      <dgm:prSet phldrT="[Text]" custT="1"/>
      <dgm:spPr/>
      <dgm:t>
        <a:bodyPr/>
        <a:lstStyle/>
        <a:p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BF111FC1-AA20-4508-ADCC-598AC046EE69}" type="parTrans" cxnId="{D0F03EBA-8FA9-4ED8-A0A4-5AF6FDAAF9BD}">
      <dgm:prSet/>
      <dgm:spPr/>
      <dgm:t>
        <a:bodyPr/>
        <a:lstStyle/>
        <a:p>
          <a:endParaRPr lang="en-IN"/>
        </a:p>
      </dgm:t>
    </dgm:pt>
    <dgm:pt modelId="{2FF39C6E-5010-4829-96B1-FB09C125E565}" type="sibTrans" cxnId="{D0F03EBA-8FA9-4ED8-A0A4-5AF6FDAAF9BD}">
      <dgm:prSet/>
      <dgm:spPr/>
      <dgm:t>
        <a:bodyPr/>
        <a:lstStyle/>
        <a:p>
          <a:endParaRPr lang="en-IN"/>
        </a:p>
      </dgm:t>
    </dgm:pt>
    <dgm:pt modelId="{6DE82588-C0E0-4A40-ACF3-9101B262B754}">
      <dgm:prSet phldrT="[Text]"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Use Smart Infrastructure and inbuild Near-Real-Time capabilities through Artificial Intelligence data</a:t>
          </a:r>
        </a:p>
      </dgm:t>
    </dgm:pt>
    <dgm:pt modelId="{5D705318-667B-47CC-A163-23D26DBE814D}" type="parTrans" cxnId="{40562479-0472-426B-96D3-539F7A504DF7}">
      <dgm:prSet/>
      <dgm:spPr/>
      <dgm:t>
        <a:bodyPr/>
        <a:lstStyle/>
        <a:p>
          <a:endParaRPr lang="en-IN"/>
        </a:p>
      </dgm:t>
    </dgm:pt>
    <dgm:pt modelId="{FADBE940-FDA7-4981-A8AE-2DD79DE47B9F}" type="sibTrans" cxnId="{40562479-0472-426B-96D3-539F7A504DF7}">
      <dgm:prSet/>
      <dgm:spPr/>
      <dgm:t>
        <a:bodyPr/>
        <a:lstStyle/>
        <a:p>
          <a:endParaRPr lang="en-IN"/>
        </a:p>
      </dgm:t>
    </dgm:pt>
    <dgm:pt modelId="{F4C975A7-DC1C-41D2-8240-1BE5CBC4C919}">
      <dgm:prSet phldrT="[Text]" custT="1"/>
      <dgm:spPr/>
      <dgm:t>
        <a:bodyPr/>
        <a:lstStyle/>
        <a:p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CC7B1FB1-C6FE-4505-B9C2-82FE2172E989}" type="parTrans" cxnId="{ADD50DE6-6778-41C3-93CA-FC1565AC0BA8}">
      <dgm:prSet/>
      <dgm:spPr/>
      <dgm:t>
        <a:bodyPr/>
        <a:lstStyle/>
        <a:p>
          <a:endParaRPr lang="en-IN"/>
        </a:p>
      </dgm:t>
    </dgm:pt>
    <dgm:pt modelId="{235188B6-3E33-4B92-B555-80AB2F81E487}" type="sibTrans" cxnId="{ADD50DE6-6778-41C3-93CA-FC1565AC0BA8}">
      <dgm:prSet/>
      <dgm:spPr/>
      <dgm:t>
        <a:bodyPr/>
        <a:lstStyle/>
        <a:p>
          <a:endParaRPr lang="en-IN"/>
        </a:p>
      </dgm:t>
    </dgm:pt>
    <dgm:pt modelId="{4EF3E995-DE2A-4012-B26A-8E2C2C7177BD}">
      <dgm:prSet phldrT="[Text]"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Target the right customer with the right message at the right time</a:t>
          </a:r>
        </a:p>
      </dgm:t>
    </dgm:pt>
    <dgm:pt modelId="{03289FF0-4B95-44D3-B53A-C2CFD1D72955}" type="parTrans" cxnId="{316E9682-B628-4BE8-8D8B-0CC58ED0CD83}">
      <dgm:prSet/>
      <dgm:spPr/>
      <dgm:t>
        <a:bodyPr/>
        <a:lstStyle/>
        <a:p>
          <a:endParaRPr lang="en-IN"/>
        </a:p>
      </dgm:t>
    </dgm:pt>
    <dgm:pt modelId="{D388EBC1-0AE4-4F27-B2FD-10AD1265ADBC}" type="sibTrans" cxnId="{316E9682-B628-4BE8-8D8B-0CC58ED0CD83}">
      <dgm:prSet/>
      <dgm:spPr/>
      <dgm:t>
        <a:bodyPr/>
        <a:lstStyle/>
        <a:p>
          <a:endParaRPr lang="en-IN"/>
        </a:p>
      </dgm:t>
    </dgm:pt>
    <dgm:pt modelId="{13D4D6AB-A06F-403C-9DCA-E83409A817C4}">
      <dgm:prSet phldrT="[Text]" custT="1"/>
      <dgm:spPr/>
      <dgm:t>
        <a:bodyPr/>
        <a:lstStyle/>
        <a:p>
          <a:pPr>
            <a:buFontTx/>
            <a:buNone/>
          </a:pPr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Result:</a:t>
          </a:r>
        </a:p>
      </dgm:t>
    </dgm:pt>
    <dgm:pt modelId="{2E1BBEEF-53A0-4C62-A97A-DC087B0F45B0}" type="parTrans" cxnId="{E8898A80-CBBA-4155-8C0D-140FB8AE78BD}">
      <dgm:prSet/>
      <dgm:spPr/>
      <dgm:t>
        <a:bodyPr/>
        <a:lstStyle/>
        <a:p>
          <a:endParaRPr lang="en-IN"/>
        </a:p>
      </dgm:t>
    </dgm:pt>
    <dgm:pt modelId="{2D58D1A8-AE77-4A9D-A145-E2264C121124}" type="sibTrans" cxnId="{E8898A80-CBBA-4155-8C0D-140FB8AE78BD}">
      <dgm:prSet/>
      <dgm:spPr/>
      <dgm:t>
        <a:bodyPr/>
        <a:lstStyle/>
        <a:p>
          <a:endParaRPr lang="en-IN"/>
        </a:p>
      </dgm:t>
    </dgm:pt>
    <dgm:pt modelId="{419B27E9-AD60-4009-8F88-71BE3769A864}">
      <dgm:prSet phldrT="[Text]" custT="1"/>
      <dgm:spPr/>
      <dgm:t>
        <a:bodyPr/>
        <a:lstStyle/>
        <a:p>
          <a:pPr>
            <a:buFontTx/>
            <a:buNone/>
          </a:pPr>
          <a:endParaRPr lang="en-IN" sz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895A38E5-4697-42F2-A553-4FEE1DA91246}" type="parTrans" cxnId="{61FB0222-6745-4AA1-ADEF-47BB37E18D2D}">
      <dgm:prSet/>
      <dgm:spPr/>
      <dgm:t>
        <a:bodyPr/>
        <a:lstStyle/>
        <a:p>
          <a:endParaRPr lang="en-IN"/>
        </a:p>
      </dgm:t>
    </dgm:pt>
    <dgm:pt modelId="{C50035FE-9E06-4F66-9C15-ACA1DDC74030}" type="sibTrans" cxnId="{61FB0222-6745-4AA1-ADEF-47BB37E18D2D}">
      <dgm:prSet/>
      <dgm:spPr/>
      <dgm:t>
        <a:bodyPr/>
        <a:lstStyle/>
        <a:p>
          <a:endParaRPr lang="en-IN"/>
        </a:p>
      </dgm:t>
    </dgm:pt>
    <dgm:pt modelId="{9870A33E-656A-4D32-9BD7-B032F39BBF59}">
      <dgm:prSet phldrT="[Text]"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Additional revenue</a:t>
          </a:r>
        </a:p>
      </dgm:t>
    </dgm:pt>
    <dgm:pt modelId="{8A38A9D8-59C3-44E4-B4B4-BF1A0930889B}" type="parTrans" cxnId="{B6954D97-FF61-4CEF-9445-60CA340E86AB}">
      <dgm:prSet/>
      <dgm:spPr/>
      <dgm:t>
        <a:bodyPr/>
        <a:lstStyle/>
        <a:p>
          <a:endParaRPr lang="en-IN"/>
        </a:p>
      </dgm:t>
    </dgm:pt>
    <dgm:pt modelId="{5707180C-FC87-4B57-A869-8599CA9F58D1}" type="sibTrans" cxnId="{B6954D97-FF61-4CEF-9445-60CA340E86AB}">
      <dgm:prSet/>
      <dgm:spPr/>
      <dgm:t>
        <a:bodyPr/>
        <a:lstStyle/>
        <a:p>
          <a:endParaRPr lang="en-IN"/>
        </a:p>
      </dgm:t>
    </dgm:pt>
    <dgm:pt modelId="{22C2AAA4-024C-4249-BDB6-B9AFDED6988B}">
      <dgm:prSet phldrT="[Text]"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Optimal driving decisions</a:t>
          </a:r>
        </a:p>
      </dgm:t>
    </dgm:pt>
    <dgm:pt modelId="{C2C4BB0C-E69C-44B5-8A70-AFB4392BCDDD}" type="parTrans" cxnId="{61256C10-A683-42E2-8BC8-A889D62FA902}">
      <dgm:prSet/>
      <dgm:spPr/>
      <dgm:t>
        <a:bodyPr/>
        <a:lstStyle/>
        <a:p>
          <a:endParaRPr lang="en-IN"/>
        </a:p>
      </dgm:t>
    </dgm:pt>
    <dgm:pt modelId="{14212DC7-D215-4681-A690-4C27A14F8941}" type="sibTrans" cxnId="{61256C10-A683-42E2-8BC8-A889D62FA902}">
      <dgm:prSet/>
      <dgm:spPr/>
      <dgm:t>
        <a:bodyPr/>
        <a:lstStyle/>
        <a:p>
          <a:endParaRPr lang="en-IN"/>
        </a:p>
      </dgm:t>
    </dgm:pt>
    <dgm:pt modelId="{811ECD9D-DACE-4A11-B00B-EA1689E8670D}" type="pres">
      <dgm:prSet presAssocID="{AC623053-49D8-493D-85C3-32ED75F1C85F}" presName="linearFlow" presStyleCnt="0">
        <dgm:presLayoutVars>
          <dgm:dir/>
          <dgm:animLvl val="lvl"/>
          <dgm:resizeHandles/>
        </dgm:presLayoutVars>
      </dgm:prSet>
      <dgm:spPr/>
    </dgm:pt>
    <dgm:pt modelId="{38DE809C-4064-4A0E-A66F-BF59B6B75901}" type="pres">
      <dgm:prSet presAssocID="{53256EF5-E6A6-4361-A805-23B2766C78CB}" presName="compositeNode" presStyleCnt="0">
        <dgm:presLayoutVars>
          <dgm:bulletEnabled val="1"/>
        </dgm:presLayoutVars>
      </dgm:prSet>
      <dgm:spPr/>
    </dgm:pt>
    <dgm:pt modelId="{300E3559-D715-4B88-AA7A-68CFD102B7B6}" type="pres">
      <dgm:prSet presAssocID="{53256EF5-E6A6-4361-A805-23B2766C78CB}" presName="image" presStyleLbl="fgImgPlace1" presStyleIdx="0" presStyleCnt="3" custLinFactX="342710" custLinFactNeighborX="400000" custLinFactNeighborY="-253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60E2ECC-7E2A-4074-B6E5-907D8E3747F9}" type="pres">
      <dgm:prSet presAssocID="{53256EF5-E6A6-4361-A805-23B2766C78CB}" presName="childNode" presStyleLbl="node1" presStyleIdx="0" presStyleCnt="3" custScaleX="117244">
        <dgm:presLayoutVars>
          <dgm:bulletEnabled val="1"/>
        </dgm:presLayoutVars>
      </dgm:prSet>
      <dgm:spPr/>
    </dgm:pt>
    <dgm:pt modelId="{8FA2A84F-2D89-4A4A-BC6A-E776685C75BB}" type="pres">
      <dgm:prSet presAssocID="{53256EF5-E6A6-4361-A805-23B2766C78CB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8BF5BB57-409A-4DBD-9B95-21BFB5FF4FF3}" type="pres">
      <dgm:prSet presAssocID="{5FC83A8C-E6BA-4EE8-AF8F-E44A20807942}" presName="sibTrans" presStyleCnt="0"/>
      <dgm:spPr/>
    </dgm:pt>
    <dgm:pt modelId="{F4DE2DEE-EFE9-45A0-B50F-0691723C1083}" type="pres">
      <dgm:prSet presAssocID="{CDEC6094-2477-44DC-97F5-92D42E017F01}" presName="compositeNode" presStyleCnt="0">
        <dgm:presLayoutVars>
          <dgm:bulletEnabled val="1"/>
        </dgm:presLayoutVars>
      </dgm:prSet>
      <dgm:spPr/>
    </dgm:pt>
    <dgm:pt modelId="{C14BF3BE-EA26-4733-97F7-8C71BBEAB27B}" type="pres">
      <dgm:prSet presAssocID="{CDEC6094-2477-44DC-97F5-92D42E017F01}" presName="image" presStyleLbl="fgImgPlace1" presStyleIdx="1" presStyleCnt="3" custLinFactX="-172348" custLinFactNeighborX="-200000" custLinFactNeighborY="-1335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8FB6D17-8A22-4A97-A3C2-2D35C74AC001}" type="pres">
      <dgm:prSet presAssocID="{CDEC6094-2477-44DC-97F5-92D42E017F01}" presName="childNode" presStyleLbl="node1" presStyleIdx="1" presStyleCnt="3" custScaleX="114353" custScaleY="99578">
        <dgm:presLayoutVars>
          <dgm:bulletEnabled val="1"/>
        </dgm:presLayoutVars>
      </dgm:prSet>
      <dgm:spPr/>
    </dgm:pt>
    <dgm:pt modelId="{AE638B47-181B-48DB-9E05-26466300F656}" type="pres">
      <dgm:prSet presAssocID="{CDEC6094-2477-44DC-97F5-92D42E017F01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B83DAFE6-6837-46DF-A7FF-302B30341140}" type="pres">
      <dgm:prSet presAssocID="{B00C920B-CBD4-46AE-B656-4F0DF4B741EB}" presName="sibTrans" presStyleCnt="0"/>
      <dgm:spPr/>
    </dgm:pt>
    <dgm:pt modelId="{89F8B7C6-A316-43EA-933B-B794ECB42515}" type="pres">
      <dgm:prSet presAssocID="{6983B3BB-993E-488A-A4DD-119C511647FA}" presName="compositeNode" presStyleCnt="0">
        <dgm:presLayoutVars>
          <dgm:bulletEnabled val="1"/>
        </dgm:presLayoutVars>
      </dgm:prSet>
      <dgm:spPr/>
    </dgm:pt>
    <dgm:pt modelId="{8245A582-D5F9-45AB-B46B-0E7F587330FE}" type="pres">
      <dgm:prSet presAssocID="{6983B3BB-993E-488A-A4DD-119C511647FA}" presName="image" presStyleLbl="fgImgPlace1" presStyleIdx="2" presStyleCnt="3" custLinFactX="-174118" custLinFactNeighborX="-200000" custLinFactNeighborY="-2014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90FA320-AC71-469C-943E-319E96CEFAA7}" type="pres">
      <dgm:prSet presAssocID="{6983B3BB-993E-488A-A4DD-119C511647FA}" presName="childNode" presStyleLbl="node1" presStyleIdx="2" presStyleCnt="3" custScaleX="117100">
        <dgm:presLayoutVars>
          <dgm:bulletEnabled val="1"/>
        </dgm:presLayoutVars>
      </dgm:prSet>
      <dgm:spPr/>
    </dgm:pt>
    <dgm:pt modelId="{E2B80F06-8CE4-4657-87EB-795DA902FE3A}" type="pres">
      <dgm:prSet presAssocID="{6983B3BB-993E-488A-A4DD-119C511647FA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51CEA203-3140-4DC0-B1BF-EC367094D82D}" type="presOf" srcId="{22C2AAA4-024C-4249-BDB6-B9AFDED6988B}" destId="{68FB6D17-8A22-4A97-A3C2-2D35C74AC001}" srcOrd="0" destOrd="7" presId="urn:microsoft.com/office/officeart/2005/8/layout/hList2"/>
    <dgm:cxn modelId="{61256C10-A683-42E2-8BC8-A889D62FA902}" srcId="{CDEC6094-2477-44DC-97F5-92D42E017F01}" destId="{22C2AAA4-024C-4249-BDB6-B9AFDED6988B}" srcOrd="7" destOrd="0" parTransId="{C2C4BB0C-E69C-44B5-8A70-AFB4392BCDDD}" sibTransId="{14212DC7-D215-4681-A690-4C27A14F8941}"/>
    <dgm:cxn modelId="{365CE719-1440-42A0-8E81-BFB26BB9490D}" type="presOf" srcId="{9A24EFF1-24E1-44C4-BFAB-20127A41B280}" destId="{68FB6D17-8A22-4A97-A3C2-2D35C74AC001}" srcOrd="0" destOrd="0" presId="urn:microsoft.com/office/officeart/2005/8/layout/hList2"/>
    <dgm:cxn modelId="{C4299C21-70E4-4563-88E3-8850338AB875}" type="presOf" srcId="{72FB9462-91A4-4EB2-9F94-5AFBC528F1FF}" destId="{160E2ECC-7E2A-4074-B6E5-907D8E3747F9}" srcOrd="0" destOrd="3" presId="urn:microsoft.com/office/officeart/2005/8/layout/hList2"/>
    <dgm:cxn modelId="{61FB0222-6745-4AA1-ADEF-47BB37E18D2D}" srcId="{CDEC6094-2477-44DC-97F5-92D42E017F01}" destId="{419B27E9-AD60-4009-8F88-71BE3769A864}" srcOrd="3" destOrd="0" parTransId="{895A38E5-4697-42F2-A553-4FEE1DA91246}" sibTransId="{C50035FE-9E06-4F66-9C15-ACA1DDC74030}"/>
    <dgm:cxn modelId="{35A3EE28-0FDA-4937-B013-1A74320C25FE}" srcId="{AC623053-49D8-493D-85C3-32ED75F1C85F}" destId="{53256EF5-E6A6-4361-A805-23B2766C78CB}" srcOrd="0" destOrd="0" parTransId="{10979688-E738-4D75-9F87-4D027AC4A7C6}" sibTransId="{5FC83A8C-E6BA-4EE8-AF8F-E44A20807942}"/>
    <dgm:cxn modelId="{6437C029-68CA-48A1-A327-F180992D7C3E}" srcId="{53256EF5-E6A6-4361-A805-23B2766C78CB}" destId="{6B1CB696-B3D8-48E6-A284-F0C2669CD5D1}" srcOrd="2" destOrd="0" parTransId="{9F684C39-1BBD-4C70-AFF2-A95441269625}" sibTransId="{7B8FE331-8690-4A8C-849B-EB45DCABD02A}"/>
    <dgm:cxn modelId="{B8652639-0E14-4B28-953D-D1E20B908B5A}" srcId="{6983B3BB-993E-488A-A4DD-119C511647FA}" destId="{6AC4527F-686B-4E29-AD89-80E0546E6C0D}" srcOrd="0" destOrd="0" parTransId="{53DADEB8-DF09-4CD6-8FA0-67A5CF8FF773}" sibTransId="{C27839CA-D020-4FD1-871E-A67223D2DFCE}"/>
    <dgm:cxn modelId="{71026F3A-7DCB-48B6-BEB1-722A9A1B7DB5}" srcId="{AC623053-49D8-493D-85C3-32ED75F1C85F}" destId="{CDEC6094-2477-44DC-97F5-92D42E017F01}" srcOrd="1" destOrd="0" parTransId="{D4CE7F60-2DBD-4B1C-96D9-88594F8456A8}" sibTransId="{B00C920B-CBD4-46AE-B656-4F0DF4B741EB}"/>
    <dgm:cxn modelId="{1F5A4041-07BC-48DF-ACFB-2C131F48C103}" srcId="{53256EF5-E6A6-4361-A805-23B2766C78CB}" destId="{9E6701ED-1E75-4C6A-BB8D-81B7554D70DC}" srcOrd="4" destOrd="0" parTransId="{7F81D265-4AEE-493C-A8A7-BD85B85C9729}" sibTransId="{94D73015-B35C-446F-B08A-3F180C6DB833}"/>
    <dgm:cxn modelId="{330DA246-6BDF-41B6-8944-8BE19568E0CD}" type="presOf" srcId="{D4C4778B-4090-4319-8193-12998642860B}" destId="{160E2ECC-7E2A-4074-B6E5-907D8E3747F9}" srcOrd="0" destOrd="0" presId="urn:microsoft.com/office/officeart/2005/8/layout/hList2"/>
    <dgm:cxn modelId="{C4268F69-E0D0-429A-8E47-7BB524CE8DC9}" type="presOf" srcId="{F4C975A7-DC1C-41D2-8240-1BE5CBC4C919}" destId="{68FB6D17-8A22-4A97-A3C2-2D35C74AC001}" srcOrd="0" destOrd="1" presId="urn:microsoft.com/office/officeart/2005/8/layout/hList2"/>
    <dgm:cxn modelId="{E9C3CD6C-0E4C-418B-A4A7-0F98B97BA565}" type="presOf" srcId="{6B1CB696-B3D8-48E6-A284-F0C2669CD5D1}" destId="{160E2ECC-7E2A-4074-B6E5-907D8E3747F9}" srcOrd="0" destOrd="2" presId="urn:microsoft.com/office/officeart/2005/8/layout/hList2"/>
    <dgm:cxn modelId="{6364294D-D81C-476E-86E9-2443A5D35087}" type="presOf" srcId="{6983B3BB-993E-488A-A4DD-119C511647FA}" destId="{E2B80F06-8CE4-4657-87EB-795DA902FE3A}" srcOrd="0" destOrd="0" presId="urn:microsoft.com/office/officeart/2005/8/layout/hList2"/>
    <dgm:cxn modelId="{24876A4E-C37D-40B8-B12C-DB59D5EDFAAB}" type="presOf" srcId="{AC623053-49D8-493D-85C3-32ED75F1C85F}" destId="{811ECD9D-DACE-4A11-B00B-EA1689E8670D}" srcOrd="0" destOrd="0" presId="urn:microsoft.com/office/officeart/2005/8/layout/hList2"/>
    <dgm:cxn modelId="{AC0EF86F-0CDC-44AF-988F-BAF20C58C5B4}" srcId="{CDEC6094-2477-44DC-97F5-92D42E017F01}" destId="{9A24EFF1-24E1-44C4-BFAB-20127A41B280}" srcOrd="0" destOrd="0" parTransId="{D9C52F36-C425-4B91-8F3D-46F19C426F25}" sibTransId="{8FA85AC5-F99B-48F2-8AB4-6712DA5D318D}"/>
    <dgm:cxn modelId="{40562479-0472-426B-96D3-539F7A504DF7}" srcId="{CDEC6094-2477-44DC-97F5-92D42E017F01}" destId="{6DE82588-C0E0-4A40-ACF3-9101B262B754}" srcOrd="2" destOrd="0" parTransId="{5D705318-667B-47CC-A163-23D26DBE814D}" sibTransId="{FADBE940-FDA7-4981-A8AE-2DD79DE47B9F}"/>
    <dgm:cxn modelId="{317B425A-B18F-4E14-8F80-232EBC83A0CD}" type="presOf" srcId="{419B27E9-AD60-4009-8F88-71BE3769A864}" destId="{68FB6D17-8A22-4A97-A3C2-2D35C74AC001}" srcOrd="0" destOrd="3" presId="urn:microsoft.com/office/officeart/2005/8/layout/hList2"/>
    <dgm:cxn modelId="{E8898A80-CBBA-4155-8C0D-140FB8AE78BD}" srcId="{CDEC6094-2477-44DC-97F5-92D42E017F01}" destId="{13D4D6AB-A06F-403C-9DCA-E83409A817C4}" srcOrd="4" destOrd="0" parTransId="{2E1BBEEF-53A0-4C62-A97A-DC087B0F45B0}" sibTransId="{2D58D1A8-AE77-4A9D-A145-E2264C121124}"/>
    <dgm:cxn modelId="{316E9682-B628-4BE8-8D8B-0CC58ED0CD83}" srcId="{CDEC6094-2477-44DC-97F5-92D42E017F01}" destId="{4EF3E995-DE2A-4012-B26A-8E2C2C7177BD}" srcOrd="5" destOrd="0" parTransId="{03289FF0-4B95-44D3-B53A-C2CFD1D72955}" sibTransId="{D388EBC1-0AE4-4F27-B2FD-10AD1265ADBC}"/>
    <dgm:cxn modelId="{3AB23985-D934-45D2-89FB-A819617CBCFB}" srcId="{53256EF5-E6A6-4361-A805-23B2766C78CB}" destId="{D4C4778B-4090-4319-8193-12998642860B}" srcOrd="0" destOrd="0" parTransId="{B8A1A12D-9F60-43B0-BE51-52398B94C9F9}" sibTransId="{39F2A59C-D31B-46A8-A7DF-D99EB619408A}"/>
    <dgm:cxn modelId="{F1901593-4116-43A1-8E5F-05AE0E18E2B2}" srcId="{53256EF5-E6A6-4361-A805-23B2766C78CB}" destId="{D98B2CAE-538A-443B-BDA4-3B9B8EE3531C}" srcOrd="1" destOrd="0" parTransId="{86982C37-BF86-4E20-8133-54A8C0B4B4E1}" sibTransId="{990CCA95-5BBD-42B8-9F39-D2DBBC680D28}"/>
    <dgm:cxn modelId="{B6954D97-FF61-4CEF-9445-60CA340E86AB}" srcId="{CDEC6094-2477-44DC-97F5-92D42E017F01}" destId="{9870A33E-656A-4D32-9BD7-B032F39BBF59}" srcOrd="6" destOrd="0" parTransId="{8A38A9D8-59C3-44E4-B4B4-BF1A0930889B}" sibTransId="{5707180C-FC87-4B57-A869-8599CA9F58D1}"/>
    <dgm:cxn modelId="{0916E4A0-34EF-4C66-859D-1054E2A24147}" type="presOf" srcId="{9E6701ED-1E75-4C6A-BB8D-81B7554D70DC}" destId="{160E2ECC-7E2A-4074-B6E5-907D8E3747F9}" srcOrd="0" destOrd="4" presId="urn:microsoft.com/office/officeart/2005/8/layout/hList2"/>
    <dgm:cxn modelId="{0A3417AD-CA76-4DF4-A756-87FBA734E24C}" type="presOf" srcId="{CDEC6094-2477-44DC-97F5-92D42E017F01}" destId="{AE638B47-181B-48DB-9E05-26466300F656}" srcOrd="0" destOrd="0" presId="urn:microsoft.com/office/officeart/2005/8/layout/hList2"/>
    <dgm:cxn modelId="{F20BF4AD-21BD-4244-BBF4-5E8E3B593D8D}" srcId="{AC623053-49D8-493D-85C3-32ED75F1C85F}" destId="{6983B3BB-993E-488A-A4DD-119C511647FA}" srcOrd="2" destOrd="0" parTransId="{78189F5C-0E27-4DD5-A5B3-8DA104766AC1}" sibTransId="{F8A73E78-69A9-4D81-AB48-3065EEA2035B}"/>
    <dgm:cxn modelId="{D0F03EBA-8FA9-4ED8-A0A4-5AF6FDAAF9BD}" srcId="{53256EF5-E6A6-4361-A805-23B2766C78CB}" destId="{72FB9462-91A4-4EB2-9F94-5AFBC528F1FF}" srcOrd="3" destOrd="0" parTransId="{BF111FC1-AA20-4508-ADCC-598AC046EE69}" sibTransId="{2FF39C6E-5010-4829-96B1-FB09C125E565}"/>
    <dgm:cxn modelId="{3293BFC1-5C3C-4A29-9B5A-8FEBBDDD271C}" type="presOf" srcId="{6AC4527F-686B-4E29-AD89-80E0546E6C0D}" destId="{090FA320-AC71-469C-943E-319E96CEFAA7}" srcOrd="0" destOrd="0" presId="urn:microsoft.com/office/officeart/2005/8/layout/hList2"/>
    <dgm:cxn modelId="{E4667DC3-1A72-4204-8471-BECE2B9DD108}" type="presOf" srcId="{4EF3E995-DE2A-4012-B26A-8E2C2C7177BD}" destId="{68FB6D17-8A22-4A97-A3C2-2D35C74AC001}" srcOrd="0" destOrd="5" presId="urn:microsoft.com/office/officeart/2005/8/layout/hList2"/>
    <dgm:cxn modelId="{23C63ACE-1B43-440E-B0FF-2642E33B1D6A}" type="presOf" srcId="{53256EF5-E6A6-4361-A805-23B2766C78CB}" destId="{8FA2A84F-2D89-4A4A-BC6A-E776685C75BB}" srcOrd="0" destOrd="0" presId="urn:microsoft.com/office/officeart/2005/8/layout/hList2"/>
    <dgm:cxn modelId="{B3C76DCF-3363-4C8D-9321-9A49312C0D5F}" type="presOf" srcId="{9870A33E-656A-4D32-9BD7-B032F39BBF59}" destId="{68FB6D17-8A22-4A97-A3C2-2D35C74AC001}" srcOrd="0" destOrd="6" presId="urn:microsoft.com/office/officeart/2005/8/layout/hList2"/>
    <dgm:cxn modelId="{C938D1D2-1560-443B-820F-F01688048920}" type="presOf" srcId="{D98B2CAE-538A-443B-BDA4-3B9B8EE3531C}" destId="{160E2ECC-7E2A-4074-B6E5-907D8E3747F9}" srcOrd="0" destOrd="1" presId="urn:microsoft.com/office/officeart/2005/8/layout/hList2"/>
    <dgm:cxn modelId="{04EA49D6-C29A-4F25-8885-D7635DE55100}" type="presOf" srcId="{6DE82588-C0E0-4A40-ACF3-9101B262B754}" destId="{68FB6D17-8A22-4A97-A3C2-2D35C74AC001}" srcOrd="0" destOrd="2" presId="urn:microsoft.com/office/officeart/2005/8/layout/hList2"/>
    <dgm:cxn modelId="{ADD50DE6-6778-41C3-93CA-FC1565AC0BA8}" srcId="{CDEC6094-2477-44DC-97F5-92D42E017F01}" destId="{F4C975A7-DC1C-41D2-8240-1BE5CBC4C919}" srcOrd="1" destOrd="0" parTransId="{CC7B1FB1-C6FE-4505-B9C2-82FE2172E989}" sibTransId="{235188B6-3E33-4B92-B555-80AB2F81E487}"/>
    <dgm:cxn modelId="{19D84AE7-D310-4ECB-92EE-1282FD7A1BBA}" type="presOf" srcId="{13D4D6AB-A06F-403C-9DCA-E83409A817C4}" destId="{68FB6D17-8A22-4A97-A3C2-2D35C74AC001}" srcOrd="0" destOrd="4" presId="urn:microsoft.com/office/officeart/2005/8/layout/hList2"/>
    <dgm:cxn modelId="{CAB22518-F02E-48B5-A683-5BD2FD722AF5}" type="presParOf" srcId="{811ECD9D-DACE-4A11-B00B-EA1689E8670D}" destId="{38DE809C-4064-4A0E-A66F-BF59B6B75901}" srcOrd="0" destOrd="0" presId="urn:microsoft.com/office/officeart/2005/8/layout/hList2"/>
    <dgm:cxn modelId="{B97435B5-5643-4004-AC84-10136F607BD6}" type="presParOf" srcId="{38DE809C-4064-4A0E-A66F-BF59B6B75901}" destId="{300E3559-D715-4B88-AA7A-68CFD102B7B6}" srcOrd="0" destOrd="0" presId="urn:microsoft.com/office/officeart/2005/8/layout/hList2"/>
    <dgm:cxn modelId="{E63AC085-F5F0-49CC-87EE-91F85C07A4FC}" type="presParOf" srcId="{38DE809C-4064-4A0E-A66F-BF59B6B75901}" destId="{160E2ECC-7E2A-4074-B6E5-907D8E3747F9}" srcOrd="1" destOrd="0" presId="urn:microsoft.com/office/officeart/2005/8/layout/hList2"/>
    <dgm:cxn modelId="{4CE1B3C6-2AF9-4310-8899-F8466F984D1D}" type="presParOf" srcId="{38DE809C-4064-4A0E-A66F-BF59B6B75901}" destId="{8FA2A84F-2D89-4A4A-BC6A-E776685C75BB}" srcOrd="2" destOrd="0" presId="urn:microsoft.com/office/officeart/2005/8/layout/hList2"/>
    <dgm:cxn modelId="{4573E6FE-1937-4466-9F43-2A650E071DA9}" type="presParOf" srcId="{811ECD9D-DACE-4A11-B00B-EA1689E8670D}" destId="{8BF5BB57-409A-4DBD-9B95-21BFB5FF4FF3}" srcOrd="1" destOrd="0" presId="urn:microsoft.com/office/officeart/2005/8/layout/hList2"/>
    <dgm:cxn modelId="{67B3E79F-D407-41DA-A2FF-B7494D7B3960}" type="presParOf" srcId="{811ECD9D-DACE-4A11-B00B-EA1689E8670D}" destId="{F4DE2DEE-EFE9-45A0-B50F-0691723C1083}" srcOrd="2" destOrd="0" presId="urn:microsoft.com/office/officeart/2005/8/layout/hList2"/>
    <dgm:cxn modelId="{6BDEC133-A272-4BBE-9EB3-417D255C5043}" type="presParOf" srcId="{F4DE2DEE-EFE9-45A0-B50F-0691723C1083}" destId="{C14BF3BE-EA26-4733-97F7-8C71BBEAB27B}" srcOrd="0" destOrd="0" presId="urn:microsoft.com/office/officeart/2005/8/layout/hList2"/>
    <dgm:cxn modelId="{1AD46942-B2F7-46FC-9F81-77880C246655}" type="presParOf" srcId="{F4DE2DEE-EFE9-45A0-B50F-0691723C1083}" destId="{68FB6D17-8A22-4A97-A3C2-2D35C74AC001}" srcOrd="1" destOrd="0" presId="urn:microsoft.com/office/officeart/2005/8/layout/hList2"/>
    <dgm:cxn modelId="{06D170C9-753C-4EDF-831F-C786AC2D4A08}" type="presParOf" srcId="{F4DE2DEE-EFE9-45A0-B50F-0691723C1083}" destId="{AE638B47-181B-48DB-9E05-26466300F656}" srcOrd="2" destOrd="0" presId="urn:microsoft.com/office/officeart/2005/8/layout/hList2"/>
    <dgm:cxn modelId="{20BC84AC-85FE-4547-A37A-DFDA0F74C4A2}" type="presParOf" srcId="{811ECD9D-DACE-4A11-B00B-EA1689E8670D}" destId="{B83DAFE6-6837-46DF-A7FF-302B30341140}" srcOrd="3" destOrd="0" presId="urn:microsoft.com/office/officeart/2005/8/layout/hList2"/>
    <dgm:cxn modelId="{3407F559-C705-4D7D-ADDB-A651483E44AD}" type="presParOf" srcId="{811ECD9D-DACE-4A11-B00B-EA1689E8670D}" destId="{89F8B7C6-A316-43EA-933B-B794ECB42515}" srcOrd="4" destOrd="0" presId="urn:microsoft.com/office/officeart/2005/8/layout/hList2"/>
    <dgm:cxn modelId="{00E0061F-6189-4E97-9098-DF72CDEB8B27}" type="presParOf" srcId="{89F8B7C6-A316-43EA-933B-B794ECB42515}" destId="{8245A582-D5F9-45AB-B46B-0E7F587330FE}" srcOrd="0" destOrd="0" presId="urn:microsoft.com/office/officeart/2005/8/layout/hList2"/>
    <dgm:cxn modelId="{DC545B7B-DF1E-4F1D-A930-A5C3FE18D10A}" type="presParOf" srcId="{89F8B7C6-A316-43EA-933B-B794ECB42515}" destId="{090FA320-AC71-469C-943E-319E96CEFAA7}" srcOrd="1" destOrd="0" presId="urn:microsoft.com/office/officeart/2005/8/layout/hList2"/>
    <dgm:cxn modelId="{377996FE-C98E-4967-8C08-1D1B29248BDD}" type="presParOf" srcId="{89F8B7C6-A316-43EA-933B-B794ECB42515}" destId="{E2B80F06-8CE4-4657-87EB-795DA902FE3A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FAD990-3C24-4013-B96D-287A9B4E1EC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1078411B-E8B9-42E2-871F-70AD3EF6FD2D}">
      <dgm:prSet phldrT="[Text]"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Data &amp; Technology based, Location based decisions </a:t>
          </a:r>
        </a:p>
      </dgm:t>
    </dgm:pt>
    <dgm:pt modelId="{5E962476-178D-4D67-87B2-C7DE7C110350}" type="parTrans" cxnId="{01FD8CAF-F881-4767-9AFB-A4AD2B434A1C}">
      <dgm:prSet/>
      <dgm:spPr/>
      <dgm:t>
        <a:bodyPr/>
        <a:lstStyle/>
        <a:p>
          <a:endParaRPr lang="en-IN"/>
        </a:p>
      </dgm:t>
    </dgm:pt>
    <dgm:pt modelId="{5E18ED06-C76E-47EF-B396-567D3F99FEB4}" type="sibTrans" cxnId="{01FD8CAF-F881-4767-9AFB-A4AD2B434A1C}">
      <dgm:prSet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Near-Real-Time</a:t>
          </a:r>
        </a:p>
      </dgm:t>
    </dgm:pt>
    <dgm:pt modelId="{8C34B636-D5BC-4AC1-9071-27A64D99E2AE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Artificial Intelligence supported</a:t>
          </a:r>
        </a:p>
      </dgm:t>
    </dgm:pt>
    <dgm:pt modelId="{8A6EB89C-1DC9-4917-8F38-2135416EBFB6}" type="parTrans" cxnId="{9ADFEB5D-19AB-4FF3-A871-135701C8D42A}">
      <dgm:prSet/>
      <dgm:spPr/>
      <dgm:t>
        <a:bodyPr/>
        <a:lstStyle/>
        <a:p>
          <a:endParaRPr lang="en-IN"/>
        </a:p>
      </dgm:t>
    </dgm:pt>
    <dgm:pt modelId="{06C25BE0-FF14-45FC-9C8C-A42FDABA7106}" type="sibTrans" cxnId="{9ADFEB5D-19AB-4FF3-A871-135701C8D42A}">
      <dgm:prSet custT="1"/>
      <dgm:spPr/>
      <dgm:t>
        <a:bodyPr/>
        <a:lstStyle/>
        <a:p>
          <a:r>
            <a:rPr lang="en-I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Azure Cloud Technology</a:t>
          </a:r>
        </a:p>
      </dgm:t>
    </dgm:pt>
    <dgm:pt modelId="{1651FE6A-2D8F-44B5-A36A-EF944066890B}" type="pres">
      <dgm:prSet presAssocID="{B1FAD990-3C24-4013-B96D-287A9B4E1ECF}" presName="Name0" presStyleCnt="0">
        <dgm:presLayoutVars>
          <dgm:chMax/>
          <dgm:chPref/>
          <dgm:dir/>
          <dgm:animLvl val="lvl"/>
        </dgm:presLayoutVars>
      </dgm:prSet>
      <dgm:spPr/>
    </dgm:pt>
    <dgm:pt modelId="{7660FDFE-397D-4DDB-BF35-E5EC8F75A2C8}" type="pres">
      <dgm:prSet presAssocID="{1078411B-E8B9-42E2-871F-70AD3EF6FD2D}" presName="composite" presStyleCnt="0"/>
      <dgm:spPr/>
    </dgm:pt>
    <dgm:pt modelId="{4A88571F-02E4-4074-98E7-C4EFE1280F82}" type="pres">
      <dgm:prSet presAssocID="{1078411B-E8B9-42E2-871F-70AD3EF6FD2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15019A3A-73D3-4EED-BDFB-8570680CFAD5}" type="pres">
      <dgm:prSet presAssocID="{1078411B-E8B9-42E2-871F-70AD3EF6FD2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DF5A7CB-0A9B-4094-8978-FC06DEB83274}" type="pres">
      <dgm:prSet presAssocID="{1078411B-E8B9-42E2-871F-70AD3EF6FD2D}" presName="BalanceSpacing" presStyleCnt="0"/>
      <dgm:spPr/>
    </dgm:pt>
    <dgm:pt modelId="{538DE78A-A8BF-4CAD-A7F4-268F66970F77}" type="pres">
      <dgm:prSet presAssocID="{1078411B-E8B9-42E2-871F-70AD3EF6FD2D}" presName="BalanceSpacing1" presStyleCnt="0"/>
      <dgm:spPr/>
    </dgm:pt>
    <dgm:pt modelId="{06F15CC4-4DBA-434F-B1EA-65A6BE4EC6C7}" type="pres">
      <dgm:prSet presAssocID="{5E18ED06-C76E-47EF-B396-567D3F99FEB4}" presName="Accent1Text" presStyleLbl="node1" presStyleIdx="1" presStyleCnt="4"/>
      <dgm:spPr/>
    </dgm:pt>
    <dgm:pt modelId="{B6A4753D-BCCB-4380-BE9D-E9DE893CF847}" type="pres">
      <dgm:prSet presAssocID="{5E18ED06-C76E-47EF-B396-567D3F99FEB4}" presName="spaceBetweenRectangles" presStyleCnt="0"/>
      <dgm:spPr/>
    </dgm:pt>
    <dgm:pt modelId="{5F451DA8-9991-4F37-869C-BCCAAF18DD81}" type="pres">
      <dgm:prSet presAssocID="{8C34B636-D5BC-4AC1-9071-27A64D99E2AE}" presName="composite" presStyleCnt="0"/>
      <dgm:spPr/>
    </dgm:pt>
    <dgm:pt modelId="{70052BC2-9410-4542-8CCF-6E5787C888EF}" type="pres">
      <dgm:prSet presAssocID="{8C34B636-D5BC-4AC1-9071-27A64D99E2AE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C40C89F-DB2E-41DF-8A8D-53A7DEB3BAD0}" type="pres">
      <dgm:prSet presAssocID="{8C34B636-D5BC-4AC1-9071-27A64D99E2AE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BEA1F3C6-ED35-4D8D-B793-30716B74B7EE}" type="pres">
      <dgm:prSet presAssocID="{8C34B636-D5BC-4AC1-9071-27A64D99E2AE}" presName="BalanceSpacing" presStyleCnt="0"/>
      <dgm:spPr/>
    </dgm:pt>
    <dgm:pt modelId="{004BE875-ADAD-46CE-B71B-AD81ECE228B5}" type="pres">
      <dgm:prSet presAssocID="{8C34B636-D5BC-4AC1-9071-27A64D99E2AE}" presName="BalanceSpacing1" presStyleCnt="0"/>
      <dgm:spPr/>
    </dgm:pt>
    <dgm:pt modelId="{59506774-8A09-4314-9D08-270240ED53FC}" type="pres">
      <dgm:prSet presAssocID="{06C25BE0-FF14-45FC-9C8C-A42FDABA7106}" presName="Accent1Text" presStyleLbl="node1" presStyleIdx="3" presStyleCnt="4"/>
      <dgm:spPr/>
    </dgm:pt>
  </dgm:ptLst>
  <dgm:cxnLst>
    <dgm:cxn modelId="{F32F6827-8A9C-4C15-A965-BAA7936D4AC3}" type="presOf" srcId="{B1FAD990-3C24-4013-B96D-287A9B4E1ECF}" destId="{1651FE6A-2D8F-44B5-A36A-EF944066890B}" srcOrd="0" destOrd="0" presId="urn:microsoft.com/office/officeart/2008/layout/AlternatingHexagons"/>
    <dgm:cxn modelId="{FCC8F03C-7C55-4AE7-8496-7CAE40017A1F}" type="presOf" srcId="{06C25BE0-FF14-45FC-9C8C-A42FDABA7106}" destId="{59506774-8A09-4314-9D08-270240ED53FC}" srcOrd="0" destOrd="0" presId="urn:microsoft.com/office/officeart/2008/layout/AlternatingHexagons"/>
    <dgm:cxn modelId="{9ADFEB5D-19AB-4FF3-A871-135701C8D42A}" srcId="{B1FAD990-3C24-4013-B96D-287A9B4E1ECF}" destId="{8C34B636-D5BC-4AC1-9071-27A64D99E2AE}" srcOrd="1" destOrd="0" parTransId="{8A6EB89C-1DC9-4917-8F38-2135416EBFB6}" sibTransId="{06C25BE0-FF14-45FC-9C8C-A42FDABA7106}"/>
    <dgm:cxn modelId="{9ACC2166-5CA4-464C-B2D4-C704A172A6E0}" type="presOf" srcId="{8C34B636-D5BC-4AC1-9071-27A64D99E2AE}" destId="{70052BC2-9410-4542-8CCF-6E5787C888EF}" srcOrd="0" destOrd="0" presId="urn:microsoft.com/office/officeart/2008/layout/AlternatingHexagons"/>
    <dgm:cxn modelId="{99790076-D45B-4C19-A895-A0BCFFD446E3}" type="presOf" srcId="{5E18ED06-C76E-47EF-B396-567D3F99FEB4}" destId="{06F15CC4-4DBA-434F-B1EA-65A6BE4EC6C7}" srcOrd="0" destOrd="0" presId="urn:microsoft.com/office/officeart/2008/layout/AlternatingHexagons"/>
    <dgm:cxn modelId="{01FD8CAF-F881-4767-9AFB-A4AD2B434A1C}" srcId="{B1FAD990-3C24-4013-B96D-287A9B4E1ECF}" destId="{1078411B-E8B9-42E2-871F-70AD3EF6FD2D}" srcOrd="0" destOrd="0" parTransId="{5E962476-178D-4D67-87B2-C7DE7C110350}" sibTransId="{5E18ED06-C76E-47EF-B396-567D3F99FEB4}"/>
    <dgm:cxn modelId="{76C6DFC2-FEBA-4B78-803A-548CE6BE7C2C}" type="presOf" srcId="{1078411B-E8B9-42E2-871F-70AD3EF6FD2D}" destId="{4A88571F-02E4-4074-98E7-C4EFE1280F82}" srcOrd="0" destOrd="0" presId="urn:microsoft.com/office/officeart/2008/layout/AlternatingHexagons"/>
    <dgm:cxn modelId="{2C4EB831-F842-4B5B-BBAB-3DDF3C0A389A}" type="presParOf" srcId="{1651FE6A-2D8F-44B5-A36A-EF944066890B}" destId="{7660FDFE-397D-4DDB-BF35-E5EC8F75A2C8}" srcOrd="0" destOrd="0" presId="urn:microsoft.com/office/officeart/2008/layout/AlternatingHexagons"/>
    <dgm:cxn modelId="{6D4F7B24-E1D9-4CA4-A4A3-E9A1F40443D1}" type="presParOf" srcId="{7660FDFE-397D-4DDB-BF35-E5EC8F75A2C8}" destId="{4A88571F-02E4-4074-98E7-C4EFE1280F82}" srcOrd="0" destOrd="0" presId="urn:microsoft.com/office/officeart/2008/layout/AlternatingHexagons"/>
    <dgm:cxn modelId="{945D2A83-0983-462C-ABB2-9AB1C7BA11B3}" type="presParOf" srcId="{7660FDFE-397D-4DDB-BF35-E5EC8F75A2C8}" destId="{15019A3A-73D3-4EED-BDFB-8570680CFAD5}" srcOrd="1" destOrd="0" presId="urn:microsoft.com/office/officeart/2008/layout/AlternatingHexagons"/>
    <dgm:cxn modelId="{337D24F1-6781-4F73-BE66-4EC252728ADA}" type="presParOf" srcId="{7660FDFE-397D-4DDB-BF35-E5EC8F75A2C8}" destId="{5DF5A7CB-0A9B-4094-8978-FC06DEB83274}" srcOrd="2" destOrd="0" presId="urn:microsoft.com/office/officeart/2008/layout/AlternatingHexagons"/>
    <dgm:cxn modelId="{BBBBC979-0D52-4683-828B-3C2A05CDB3FB}" type="presParOf" srcId="{7660FDFE-397D-4DDB-BF35-E5EC8F75A2C8}" destId="{538DE78A-A8BF-4CAD-A7F4-268F66970F77}" srcOrd="3" destOrd="0" presId="urn:microsoft.com/office/officeart/2008/layout/AlternatingHexagons"/>
    <dgm:cxn modelId="{BE062DCA-47DD-4A7F-AC6D-5F3A6E43A325}" type="presParOf" srcId="{7660FDFE-397D-4DDB-BF35-E5EC8F75A2C8}" destId="{06F15CC4-4DBA-434F-B1EA-65A6BE4EC6C7}" srcOrd="4" destOrd="0" presId="urn:microsoft.com/office/officeart/2008/layout/AlternatingHexagons"/>
    <dgm:cxn modelId="{49B0944F-EAF6-4AFC-B3D3-620F9838FB28}" type="presParOf" srcId="{1651FE6A-2D8F-44B5-A36A-EF944066890B}" destId="{B6A4753D-BCCB-4380-BE9D-E9DE893CF847}" srcOrd="1" destOrd="0" presId="urn:microsoft.com/office/officeart/2008/layout/AlternatingHexagons"/>
    <dgm:cxn modelId="{874D9CC0-13DA-4462-928C-29066254E7A1}" type="presParOf" srcId="{1651FE6A-2D8F-44B5-A36A-EF944066890B}" destId="{5F451DA8-9991-4F37-869C-BCCAAF18DD81}" srcOrd="2" destOrd="0" presId="urn:microsoft.com/office/officeart/2008/layout/AlternatingHexagons"/>
    <dgm:cxn modelId="{0B601FD0-0E13-468A-81B7-BB707C446DC9}" type="presParOf" srcId="{5F451DA8-9991-4F37-869C-BCCAAF18DD81}" destId="{70052BC2-9410-4542-8CCF-6E5787C888EF}" srcOrd="0" destOrd="0" presId="urn:microsoft.com/office/officeart/2008/layout/AlternatingHexagons"/>
    <dgm:cxn modelId="{F48CF3D7-944C-4BAE-8ED3-FA2B6A8F086E}" type="presParOf" srcId="{5F451DA8-9991-4F37-869C-BCCAAF18DD81}" destId="{CC40C89F-DB2E-41DF-8A8D-53A7DEB3BAD0}" srcOrd="1" destOrd="0" presId="urn:microsoft.com/office/officeart/2008/layout/AlternatingHexagons"/>
    <dgm:cxn modelId="{AA4E708D-DAFB-4C52-9C85-2BE382B48EFC}" type="presParOf" srcId="{5F451DA8-9991-4F37-869C-BCCAAF18DD81}" destId="{BEA1F3C6-ED35-4D8D-B793-30716B74B7EE}" srcOrd="2" destOrd="0" presId="urn:microsoft.com/office/officeart/2008/layout/AlternatingHexagons"/>
    <dgm:cxn modelId="{A41503BC-3D7A-4A18-823D-565CD3117FB9}" type="presParOf" srcId="{5F451DA8-9991-4F37-869C-BCCAAF18DD81}" destId="{004BE875-ADAD-46CE-B71B-AD81ECE228B5}" srcOrd="3" destOrd="0" presId="urn:microsoft.com/office/officeart/2008/layout/AlternatingHexagons"/>
    <dgm:cxn modelId="{7D945033-D08E-4E63-BC48-9F670853B1C5}" type="presParOf" srcId="{5F451DA8-9991-4F37-869C-BCCAAF18DD81}" destId="{59506774-8A09-4314-9D08-270240ED53F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525924-EDCD-41B9-8A2C-DD06E268D2D8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0449BF6-F387-40A8-9EF7-C3CB6EC92F55}">
      <dgm:prSet phldrT="[Text]" custT="1"/>
      <dgm:spPr/>
      <dgm:t>
        <a:bodyPr/>
        <a:lstStyle/>
        <a:p>
          <a:r>
            <a:rPr lang="en-IN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Onboard</a:t>
          </a:r>
        </a:p>
      </dgm:t>
    </dgm:pt>
    <dgm:pt modelId="{FB0D0A67-CCA1-470F-B4CF-750A31282546}" type="parTrans" cxnId="{B1FB2B5F-3DAA-4464-AF98-2C91D42F14D1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084BEE36-00F8-4EEA-8345-4B8E5E0BC8F4}" type="sibTrans" cxnId="{B1FB2B5F-3DAA-4464-AF98-2C91D42F14D1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D48CABA2-67F3-4FD7-B814-740F27E38351}">
      <dgm:prSet phldrT="[Text]" custT="1"/>
      <dgm:spPr/>
      <dgm:t>
        <a:bodyPr/>
        <a:lstStyle/>
        <a:p>
          <a:r>
            <a:rPr lang="en-IN" sz="8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MaaS</a:t>
          </a:r>
          <a:endParaRPr lang="en-IN" sz="8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43CA3E86-9253-4B9A-B4CA-7ACAD2E32551}" type="parTrans" cxnId="{81E34A7E-0E32-426A-959B-1D98E7A38C24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884C8B64-BE50-448F-80F0-7484D02CD036}" type="sibTrans" cxnId="{81E34A7E-0E32-426A-959B-1D98E7A38C24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B9AED1F1-AF67-42BB-867C-D88474C4CB90}">
      <dgm:prSet phldrT="[Text]" custT="1"/>
      <dgm:spPr/>
      <dgm:t>
        <a:bodyPr/>
        <a:lstStyle/>
        <a:p>
          <a:r>
            <a:rPr lang="en-IN" sz="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Smart Infrastructure</a:t>
          </a:r>
        </a:p>
      </dgm:t>
    </dgm:pt>
    <dgm:pt modelId="{333D88AF-02DF-40AE-80C3-C21FD649A6A3}" type="parTrans" cxnId="{375BB19D-2C28-4ACD-BDF6-F64783BA5611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5FB94228-2F4F-49A7-A64B-617C2F83B833}" type="sibTrans" cxnId="{375BB19D-2C28-4ACD-BDF6-F64783BA5611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6A92D3DE-AD04-45B4-A0CE-104DA83B3B0E}">
      <dgm:prSet phldrT="[Text]" custT="1"/>
      <dgm:spPr/>
      <dgm:t>
        <a:bodyPr/>
        <a:lstStyle/>
        <a:p>
          <a:r>
            <a:rPr lang="en-IN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Launch</a:t>
          </a:r>
        </a:p>
      </dgm:t>
    </dgm:pt>
    <dgm:pt modelId="{F13004EC-1840-4637-AB06-83B03F03F16C}" type="parTrans" cxnId="{261752D0-1D67-47B9-A5BE-CAB4E42E35B6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B5587BF2-5CF7-4989-B757-E2F19C3DDEB4}" type="sibTrans" cxnId="{261752D0-1D67-47B9-A5BE-CAB4E42E35B6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462EB06D-1B07-47B6-ABE9-57336DF31FC8}">
      <dgm:prSet phldrT="[Text]" custT="1"/>
      <dgm:spPr/>
      <dgm:t>
        <a:bodyPr/>
        <a:lstStyle/>
        <a:p>
          <a:r>
            <a:rPr lang="en-IN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Drive Value</a:t>
          </a:r>
        </a:p>
      </dgm:t>
    </dgm:pt>
    <dgm:pt modelId="{4B24EFD7-75B2-4148-AA79-C924C166F1BD}" type="parTrans" cxnId="{1EACAA4C-626F-4336-B1C8-6C85B86E7EF5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1EB3EF16-4640-4FD9-B4F1-49CCAD892687}" type="sibTrans" cxnId="{1EACAA4C-626F-4336-B1C8-6C85B86E7EF5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487C5804-656B-4186-ADD7-46999C4901FD}">
      <dgm:prSet phldrT="[Text]" custT="1"/>
      <dgm:spPr/>
      <dgm:t>
        <a:bodyPr/>
        <a:lstStyle/>
        <a:p>
          <a:r>
            <a:rPr lang="en-IN" sz="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Monitor Adoption </a:t>
          </a:r>
        </a:p>
      </dgm:t>
    </dgm:pt>
    <dgm:pt modelId="{5167DE03-1FD4-4B06-827B-D315A73E52B0}" type="parTrans" cxnId="{4DA2446C-53D9-4432-9699-E12683A4A136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77B5B7A0-E8D4-40F7-BE3A-CD51071D21F5}" type="sibTrans" cxnId="{4DA2446C-53D9-4432-9699-E12683A4A136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D83C34CD-C50F-457D-A1BB-F83234737F1B}">
      <dgm:prSet phldrT="[Text]" custT="1"/>
      <dgm:spPr/>
      <dgm:t>
        <a:bodyPr/>
        <a:lstStyle/>
        <a:p>
          <a:r>
            <a:rPr lang="en-IN" sz="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Further Engagement</a:t>
          </a:r>
        </a:p>
      </dgm:t>
    </dgm:pt>
    <dgm:pt modelId="{30B01053-235C-4E78-855D-4942306D52A2}" type="parTrans" cxnId="{F80C9C49-BFFE-419F-84A9-8CE26AC3D9C7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FD438B50-6B1F-447A-B4F1-82FB5C2A728A}" type="sibTrans" cxnId="{F80C9C49-BFFE-419F-84A9-8CE26AC3D9C7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3A6B1248-F922-4AE2-BB3A-5FC3798EE09C}">
      <dgm:prSet phldrT="[Text]" custT="1"/>
      <dgm:spPr/>
      <dgm:t>
        <a:bodyPr/>
        <a:lstStyle/>
        <a:p>
          <a:r>
            <a:rPr lang="en-IN" sz="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Test Prototype with Early Adopters</a:t>
          </a:r>
        </a:p>
      </dgm:t>
    </dgm:pt>
    <dgm:pt modelId="{96A2F63F-7798-4EC1-AA55-49B593A9D3D7}" type="parTrans" cxnId="{E69A6B32-AAA8-47E9-84D4-AFD0F6B4ABEC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40D3DA29-6F73-4992-A579-6B17274BC176}" type="sibTrans" cxnId="{E69A6B32-AAA8-47E9-84D4-AFD0F6B4ABEC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57DA0F60-095F-4218-82DA-284DF9B75C06}">
      <dgm:prSet phldrT="[Text]" custT="1"/>
      <dgm:spPr/>
      <dgm:t>
        <a:bodyPr/>
        <a:lstStyle/>
        <a:p>
          <a:r>
            <a:rPr lang="en-IN" sz="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Automobile Industry</a:t>
          </a:r>
        </a:p>
      </dgm:t>
    </dgm:pt>
    <dgm:pt modelId="{CCFDDCF7-CA70-4973-91B0-8AE9DADC7CB4}" type="parTrans" cxnId="{5C896DC3-8ED0-4EFE-A2DB-F01F12B16BAC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EA0ABD73-4DE9-4348-A59D-CB1038F14512}" type="sibTrans" cxnId="{5C896DC3-8ED0-4EFE-A2DB-F01F12B16BAC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C5A74E17-3071-4F93-9907-18FCEDFE5127}">
      <dgm:prSet phldrT="[Text]" custT="1"/>
      <dgm:spPr/>
      <dgm:t>
        <a:bodyPr/>
        <a:lstStyle/>
        <a:p>
          <a:r>
            <a:rPr lang="en-IN" sz="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Government</a:t>
          </a:r>
        </a:p>
      </dgm:t>
    </dgm:pt>
    <dgm:pt modelId="{12049527-FF1D-4242-821B-81E7B70EDBC1}" type="parTrans" cxnId="{A605A495-C0B3-4604-A176-9C05A0D944B2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38F73F89-3D28-48FD-AA01-374D00D6CCB0}" type="sibTrans" cxnId="{A605A495-C0B3-4604-A176-9C05A0D944B2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639B758B-A340-4B27-99B5-F8F2FA6D5330}">
      <dgm:prSet phldrT="[Text]" custT="1"/>
      <dgm:spPr/>
      <dgm:t>
        <a:bodyPr/>
        <a:lstStyle/>
        <a:p>
          <a:r>
            <a:rPr lang="en-IN" sz="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Marketing department of target companies</a:t>
          </a:r>
        </a:p>
      </dgm:t>
    </dgm:pt>
    <dgm:pt modelId="{30FBA34B-C733-49AF-A00B-46A5D8D9462A}" type="parTrans" cxnId="{383520F4-EB21-4A04-A1BB-941906DBC718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C6823DCE-FF71-4CBC-B47D-EF17AC921613}" type="sibTrans" cxnId="{383520F4-EB21-4A04-A1BB-941906DBC718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4AFA3526-046C-40B0-A85B-A1112B43DF90}">
      <dgm:prSet phldrT="[Text]" custT="1"/>
      <dgm:spPr/>
      <dgm:t>
        <a:bodyPr/>
        <a:lstStyle/>
        <a:p>
          <a:endParaRPr lang="en-IN" sz="8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4321C532-6296-4904-8BE4-B3A6B51B879C}" type="parTrans" cxnId="{7600E55F-6603-48E0-A206-16A8C79D9091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EF0CEA3A-25FE-4A56-ABA2-31D590DAD085}" type="sibTrans" cxnId="{7600E55F-6603-48E0-A206-16A8C79D9091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C2C01AA0-A33A-4739-8510-5E4F68E3AE7D}">
      <dgm:prSet phldrT="[Text]" custT="1"/>
      <dgm:spPr/>
      <dgm:t>
        <a:bodyPr/>
        <a:lstStyle/>
        <a:p>
          <a:r>
            <a:rPr lang="en-IN" sz="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Measure and Report Usage</a:t>
          </a:r>
        </a:p>
      </dgm:t>
    </dgm:pt>
    <dgm:pt modelId="{DC1FA2AE-D9DA-48BC-B599-FADD5629B0ED}" type="parTrans" cxnId="{C410D5CC-333C-44BA-8D3B-6DEFD073E955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773505DF-85CB-45E6-8DA9-6341907B7C3C}" type="sibTrans" cxnId="{C410D5CC-333C-44BA-8D3B-6DEFD073E955}">
      <dgm:prSet/>
      <dgm:spPr/>
      <dgm:t>
        <a:bodyPr/>
        <a:lstStyle/>
        <a:p>
          <a:endParaRPr lang="en-IN" sz="20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BF7DA2AF-9A7C-4D5F-BF4E-B6F0B558CCAF}" type="pres">
      <dgm:prSet presAssocID="{23525924-EDCD-41B9-8A2C-DD06E268D2D8}" presName="Name0" presStyleCnt="0">
        <dgm:presLayoutVars>
          <dgm:dir/>
          <dgm:animLvl val="lvl"/>
          <dgm:resizeHandles val="exact"/>
        </dgm:presLayoutVars>
      </dgm:prSet>
      <dgm:spPr/>
    </dgm:pt>
    <dgm:pt modelId="{A73D1B26-1A83-4A3B-93F6-127523D8934F}" type="pres">
      <dgm:prSet presAssocID="{23525924-EDCD-41B9-8A2C-DD06E268D2D8}" presName="tSp" presStyleCnt="0"/>
      <dgm:spPr/>
    </dgm:pt>
    <dgm:pt modelId="{A73ECC4E-5DEF-4C0D-9B83-226FF5DEE97F}" type="pres">
      <dgm:prSet presAssocID="{23525924-EDCD-41B9-8A2C-DD06E268D2D8}" presName="bSp" presStyleCnt="0"/>
      <dgm:spPr/>
    </dgm:pt>
    <dgm:pt modelId="{9076CB4E-540D-4BD5-AF6D-42E120C1A96D}" type="pres">
      <dgm:prSet presAssocID="{23525924-EDCD-41B9-8A2C-DD06E268D2D8}" presName="process" presStyleCnt="0"/>
      <dgm:spPr/>
    </dgm:pt>
    <dgm:pt modelId="{40BF5113-D4AC-4D7E-AB3F-AF150A4E7DD3}" type="pres">
      <dgm:prSet presAssocID="{10449BF6-F387-40A8-9EF7-C3CB6EC92F55}" presName="composite1" presStyleCnt="0"/>
      <dgm:spPr/>
    </dgm:pt>
    <dgm:pt modelId="{66A93395-0CC7-48CC-A821-4D39F9A96C99}" type="pres">
      <dgm:prSet presAssocID="{10449BF6-F387-40A8-9EF7-C3CB6EC92F55}" presName="dummyNode1" presStyleLbl="node1" presStyleIdx="0" presStyleCnt="3"/>
      <dgm:spPr/>
    </dgm:pt>
    <dgm:pt modelId="{89950000-CD25-4DA1-8E90-A1EFB0C41446}" type="pres">
      <dgm:prSet presAssocID="{10449BF6-F387-40A8-9EF7-C3CB6EC92F55}" presName="childNode1" presStyleLbl="bgAcc1" presStyleIdx="0" presStyleCnt="3" custScaleY="242565">
        <dgm:presLayoutVars>
          <dgm:bulletEnabled val="1"/>
        </dgm:presLayoutVars>
      </dgm:prSet>
      <dgm:spPr/>
    </dgm:pt>
    <dgm:pt modelId="{C0745859-B6E2-4E22-B1C6-86FF2B63FA08}" type="pres">
      <dgm:prSet presAssocID="{10449BF6-F387-40A8-9EF7-C3CB6EC92F55}" presName="childNode1tx" presStyleLbl="bgAcc1" presStyleIdx="0" presStyleCnt="3">
        <dgm:presLayoutVars>
          <dgm:bulletEnabled val="1"/>
        </dgm:presLayoutVars>
      </dgm:prSet>
      <dgm:spPr/>
    </dgm:pt>
    <dgm:pt modelId="{334693D7-ED9F-4B62-A300-53AACA927DB9}" type="pres">
      <dgm:prSet presAssocID="{10449BF6-F387-40A8-9EF7-C3CB6EC92F55}" presName="parentNode1" presStyleLbl="node1" presStyleIdx="0" presStyleCnt="3" custLinFactNeighborY="6590">
        <dgm:presLayoutVars>
          <dgm:chMax val="1"/>
          <dgm:bulletEnabled val="1"/>
        </dgm:presLayoutVars>
      </dgm:prSet>
      <dgm:spPr/>
    </dgm:pt>
    <dgm:pt modelId="{40512765-7086-42BC-A985-5514117C1873}" type="pres">
      <dgm:prSet presAssocID="{10449BF6-F387-40A8-9EF7-C3CB6EC92F55}" presName="connSite1" presStyleCnt="0"/>
      <dgm:spPr/>
    </dgm:pt>
    <dgm:pt modelId="{F50B6D1F-5E00-4B99-A831-E2925B63E64D}" type="pres">
      <dgm:prSet presAssocID="{084BEE36-00F8-4EEA-8345-4B8E5E0BC8F4}" presName="Name9" presStyleLbl="sibTrans2D1" presStyleIdx="0" presStyleCnt="2"/>
      <dgm:spPr/>
    </dgm:pt>
    <dgm:pt modelId="{C8F163FC-492D-4A58-B60A-62EF6EE30E5E}" type="pres">
      <dgm:prSet presAssocID="{6A92D3DE-AD04-45B4-A0CE-104DA83B3B0E}" presName="composite2" presStyleCnt="0"/>
      <dgm:spPr/>
    </dgm:pt>
    <dgm:pt modelId="{B19CCA73-24C9-49E7-86E7-71842B9A9CD6}" type="pres">
      <dgm:prSet presAssocID="{6A92D3DE-AD04-45B4-A0CE-104DA83B3B0E}" presName="dummyNode2" presStyleLbl="node1" presStyleIdx="0" presStyleCnt="3"/>
      <dgm:spPr/>
    </dgm:pt>
    <dgm:pt modelId="{90C98A34-BDC7-4C1F-8066-78B2043E3123}" type="pres">
      <dgm:prSet presAssocID="{6A92D3DE-AD04-45B4-A0CE-104DA83B3B0E}" presName="childNode2" presStyleLbl="bgAcc1" presStyleIdx="1" presStyleCnt="3" custScaleY="183871">
        <dgm:presLayoutVars>
          <dgm:bulletEnabled val="1"/>
        </dgm:presLayoutVars>
      </dgm:prSet>
      <dgm:spPr/>
    </dgm:pt>
    <dgm:pt modelId="{3B59E2EE-A2B3-42D6-B14D-96DE9D859E26}" type="pres">
      <dgm:prSet presAssocID="{6A92D3DE-AD04-45B4-A0CE-104DA83B3B0E}" presName="childNode2tx" presStyleLbl="bgAcc1" presStyleIdx="1" presStyleCnt="3">
        <dgm:presLayoutVars>
          <dgm:bulletEnabled val="1"/>
        </dgm:presLayoutVars>
      </dgm:prSet>
      <dgm:spPr/>
    </dgm:pt>
    <dgm:pt modelId="{1A7DA10B-262F-46DB-97BD-A512C5CDB015}" type="pres">
      <dgm:prSet presAssocID="{6A92D3DE-AD04-45B4-A0CE-104DA83B3B0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EEB41675-DCBA-4D3E-A588-BACFA50C3C1A}" type="pres">
      <dgm:prSet presAssocID="{6A92D3DE-AD04-45B4-A0CE-104DA83B3B0E}" presName="connSite2" presStyleCnt="0"/>
      <dgm:spPr/>
    </dgm:pt>
    <dgm:pt modelId="{59F0A753-0505-420E-A83B-E7D99D37E2B0}" type="pres">
      <dgm:prSet presAssocID="{B5587BF2-5CF7-4989-B757-E2F19C3DDEB4}" presName="Name18" presStyleLbl="sibTrans2D1" presStyleIdx="1" presStyleCnt="2"/>
      <dgm:spPr/>
    </dgm:pt>
    <dgm:pt modelId="{C8D3243C-528A-47A9-BC95-5FE75281EB3F}" type="pres">
      <dgm:prSet presAssocID="{462EB06D-1B07-47B6-ABE9-57336DF31FC8}" presName="composite1" presStyleCnt="0"/>
      <dgm:spPr/>
    </dgm:pt>
    <dgm:pt modelId="{550434D8-F1D0-4FCE-B936-CB021B923593}" type="pres">
      <dgm:prSet presAssocID="{462EB06D-1B07-47B6-ABE9-57336DF31FC8}" presName="dummyNode1" presStyleLbl="node1" presStyleIdx="1" presStyleCnt="3"/>
      <dgm:spPr/>
    </dgm:pt>
    <dgm:pt modelId="{8ACB4E8C-6DA1-4EB9-ACAC-EF48C94C88BC}" type="pres">
      <dgm:prSet presAssocID="{462EB06D-1B07-47B6-ABE9-57336DF31FC8}" presName="childNode1" presStyleLbl="bgAcc1" presStyleIdx="2" presStyleCnt="3" custScaleY="115482">
        <dgm:presLayoutVars>
          <dgm:bulletEnabled val="1"/>
        </dgm:presLayoutVars>
      </dgm:prSet>
      <dgm:spPr/>
    </dgm:pt>
    <dgm:pt modelId="{D0CE15DE-9E6A-4234-9608-A0C1FC4AF29B}" type="pres">
      <dgm:prSet presAssocID="{462EB06D-1B07-47B6-ABE9-57336DF31FC8}" presName="childNode1tx" presStyleLbl="bgAcc1" presStyleIdx="2" presStyleCnt="3">
        <dgm:presLayoutVars>
          <dgm:bulletEnabled val="1"/>
        </dgm:presLayoutVars>
      </dgm:prSet>
      <dgm:spPr/>
    </dgm:pt>
    <dgm:pt modelId="{5193DB99-904A-4142-84CB-552B1C9C5A46}" type="pres">
      <dgm:prSet presAssocID="{462EB06D-1B07-47B6-ABE9-57336DF31FC8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9DB64FA-5505-4B03-B65C-07F98C29FE57}" type="pres">
      <dgm:prSet presAssocID="{462EB06D-1B07-47B6-ABE9-57336DF31FC8}" presName="connSite1" presStyleCnt="0"/>
      <dgm:spPr/>
    </dgm:pt>
  </dgm:ptLst>
  <dgm:cxnLst>
    <dgm:cxn modelId="{FA1C7408-3A90-4600-BC81-88F972848A40}" type="presOf" srcId="{6A92D3DE-AD04-45B4-A0CE-104DA83B3B0E}" destId="{1A7DA10B-262F-46DB-97BD-A512C5CDB015}" srcOrd="0" destOrd="0" presId="urn:microsoft.com/office/officeart/2005/8/layout/hProcess4"/>
    <dgm:cxn modelId="{C9036F09-660C-4E8A-BA9D-464F10DFD84E}" type="presOf" srcId="{D83C34CD-C50F-457D-A1BB-F83234737F1B}" destId="{8ACB4E8C-6DA1-4EB9-ACAC-EF48C94C88BC}" srcOrd="0" destOrd="2" presId="urn:microsoft.com/office/officeart/2005/8/layout/hProcess4"/>
    <dgm:cxn modelId="{6AD8E20E-3D05-4BFF-AFA1-9F0ECFE1EF0C}" type="presOf" srcId="{D83C34CD-C50F-457D-A1BB-F83234737F1B}" destId="{D0CE15DE-9E6A-4234-9608-A0C1FC4AF29B}" srcOrd="1" destOrd="2" presId="urn:microsoft.com/office/officeart/2005/8/layout/hProcess4"/>
    <dgm:cxn modelId="{0B520E15-32ED-442C-874C-C6A58991D267}" type="presOf" srcId="{4AFA3526-046C-40B0-A85B-A1112B43DF90}" destId="{3B59E2EE-A2B3-42D6-B14D-96DE9D859E26}" srcOrd="1" destOrd="0" presId="urn:microsoft.com/office/officeart/2005/8/layout/hProcess4"/>
    <dgm:cxn modelId="{15951322-75F5-46C8-9E4B-8130385CAE15}" type="presOf" srcId="{B5587BF2-5CF7-4989-B757-E2F19C3DDEB4}" destId="{59F0A753-0505-420E-A83B-E7D99D37E2B0}" srcOrd="0" destOrd="0" presId="urn:microsoft.com/office/officeart/2005/8/layout/hProcess4"/>
    <dgm:cxn modelId="{E66B5C25-D806-4327-AF91-5AEF9C8FB4E3}" type="presOf" srcId="{C2C01AA0-A33A-4739-8510-5E4F68E3AE7D}" destId="{D0CE15DE-9E6A-4234-9608-A0C1FC4AF29B}" srcOrd="1" destOrd="1" presId="urn:microsoft.com/office/officeart/2005/8/layout/hProcess4"/>
    <dgm:cxn modelId="{DB211730-2A2B-45AA-97FD-428E4202E325}" type="presOf" srcId="{57DA0F60-095F-4218-82DA-284DF9B75C06}" destId="{89950000-CD25-4DA1-8E90-A1EFB0C41446}" srcOrd="0" destOrd="2" presId="urn:microsoft.com/office/officeart/2005/8/layout/hProcess4"/>
    <dgm:cxn modelId="{E69A6B32-AAA8-47E9-84D4-AFD0F6B4ABEC}" srcId="{6A92D3DE-AD04-45B4-A0CE-104DA83B3B0E}" destId="{3A6B1248-F922-4AE2-BB3A-5FC3798EE09C}" srcOrd="1" destOrd="0" parTransId="{96A2F63F-7798-4EC1-AA55-49B593A9D3D7}" sibTransId="{40D3DA29-6F73-4992-A579-6B17274BC176}"/>
    <dgm:cxn modelId="{E11A0E33-1E74-433D-A196-C08BE769FD13}" type="presOf" srcId="{487C5804-656B-4186-ADD7-46999C4901FD}" destId="{D0CE15DE-9E6A-4234-9608-A0C1FC4AF29B}" srcOrd="1" destOrd="0" presId="urn:microsoft.com/office/officeart/2005/8/layout/hProcess4"/>
    <dgm:cxn modelId="{8026BA37-FABF-4956-AB5A-E570084D4F37}" type="presOf" srcId="{462EB06D-1B07-47B6-ABE9-57336DF31FC8}" destId="{5193DB99-904A-4142-84CB-552B1C9C5A46}" srcOrd="0" destOrd="0" presId="urn:microsoft.com/office/officeart/2005/8/layout/hProcess4"/>
    <dgm:cxn modelId="{B1FB2B5F-3DAA-4464-AF98-2C91D42F14D1}" srcId="{23525924-EDCD-41B9-8A2C-DD06E268D2D8}" destId="{10449BF6-F387-40A8-9EF7-C3CB6EC92F55}" srcOrd="0" destOrd="0" parTransId="{FB0D0A67-CCA1-470F-B4CF-750A31282546}" sibTransId="{084BEE36-00F8-4EEA-8345-4B8E5E0BC8F4}"/>
    <dgm:cxn modelId="{7600E55F-6603-48E0-A206-16A8C79D9091}" srcId="{6A92D3DE-AD04-45B4-A0CE-104DA83B3B0E}" destId="{4AFA3526-046C-40B0-A85B-A1112B43DF90}" srcOrd="0" destOrd="0" parTransId="{4321C532-6296-4904-8BE4-B3A6B51B879C}" sibTransId="{EF0CEA3A-25FE-4A56-ABA2-31D590DAD085}"/>
    <dgm:cxn modelId="{2172BE45-4943-4769-A41C-342A5117211A}" type="presOf" srcId="{B9AED1F1-AF67-42BB-867C-D88474C4CB90}" destId="{C0745859-B6E2-4E22-B1C6-86FF2B63FA08}" srcOrd="1" destOrd="1" presId="urn:microsoft.com/office/officeart/2005/8/layout/hProcess4"/>
    <dgm:cxn modelId="{AAF39D47-B76B-4855-8DD2-E747A989A112}" type="presOf" srcId="{C5A74E17-3071-4F93-9907-18FCEDFE5127}" destId="{C0745859-B6E2-4E22-B1C6-86FF2B63FA08}" srcOrd="1" destOrd="3" presId="urn:microsoft.com/office/officeart/2005/8/layout/hProcess4"/>
    <dgm:cxn modelId="{F80C9C49-BFFE-419F-84A9-8CE26AC3D9C7}" srcId="{462EB06D-1B07-47B6-ABE9-57336DF31FC8}" destId="{D83C34CD-C50F-457D-A1BB-F83234737F1B}" srcOrd="2" destOrd="0" parTransId="{30B01053-235C-4E78-855D-4942306D52A2}" sibTransId="{FD438B50-6B1F-447A-B4F1-82FB5C2A728A}"/>
    <dgm:cxn modelId="{4DA2446C-53D9-4432-9699-E12683A4A136}" srcId="{462EB06D-1B07-47B6-ABE9-57336DF31FC8}" destId="{487C5804-656B-4186-ADD7-46999C4901FD}" srcOrd="0" destOrd="0" parTransId="{5167DE03-1FD4-4B06-827B-D315A73E52B0}" sibTransId="{77B5B7A0-E8D4-40F7-BE3A-CD51071D21F5}"/>
    <dgm:cxn modelId="{1EACAA4C-626F-4336-B1C8-6C85B86E7EF5}" srcId="{23525924-EDCD-41B9-8A2C-DD06E268D2D8}" destId="{462EB06D-1B07-47B6-ABE9-57336DF31FC8}" srcOrd="2" destOrd="0" parTransId="{4B24EFD7-75B2-4148-AA79-C924C166F1BD}" sibTransId="{1EB3EF16-4640-4FD9-B4F1-49CCAD892687}"/>
    <dgm:cxn modelId="{1848AE51-8B20-4A89-969E-76F171BB50DE}" type="presOf" srcId="{639B758B-A340-4B27-99B5-F8F2FA6D5330}" destId="{89950000-CD25-4DA1-8E90-A1EFB0C41446}" srcOrd="0" destOrd="4" presId="urn:microsoft.com/office/officeart/2005/8/layout/hProcess4"/>
    <dgm:cxn modelId="{EEA9C752-AA74-4E87-8BDB-052DC62FCD34}" type="presOf" srcId="{10449BF6-F387-40A8-9EF7-C3CB6EC92F55}" destId="{334693D7-ED9F-4B62-A300-53AACA927DB9}" srcOrd="0" destOrd="0" presId="urn:microsoft.com/office/officeart/2005/8/layout/hProcess4"/>
    <dgm:cxn modelId="{D8AD7A58-CA22-4879-959D-1FCDE2EDD096}" type="presOf" srcId="{3A6B1248-F922-4AE2-BB3A-5FC3798EE09C}" destId="{3B59E2EE-A2B3-42D6-B14D-96DE9D859E26}" srcOrd="1" destOrd="1" presId="urn:microsoft.com/office/officeart/2005/8/layout/hProcess4"/>
    <dgm:cxn modelId="{81E34A7E-0E32-426A-959B-1D98E7A38C24}" srcId="{10449BF6-F387-40A8-9EF7-C3CB6EC92F55}" destId="{D48CABA2-67F3-4FD7-B814-740F27E38351}" srcOrd="0" destOrd="0" parTransId="{43CA3E86-9253-4B9A-B4CA-7ACAD2E32551}" sibTransId="{884C8B64-BE50-448F-80F0-7484D02CD036}"/>
    <dgm:cxn modelId="{8F7FF98A-9702-4F4F-B396-EFDFD522252E}" type="presOf" srcId="{C5A74E17-3071-4F93-9907-18FCEDFE5127}" destId="{89950000-CD25-4DA1-8E90-A1EFB0C41446}" srcOrd="0" destOrd="3" presId="urn:microsoft.com/office/officeart/2005/8/layout/hProcess4"/>
    <dgm:cxn modelId="{39BBDA8D-D9D6-4CAD-8EBD-7221DC84916F}" type="presOf" srcId="{57DA0F60-095F-4218-82DA-284DF9B75C06}" destId="{C0745859-B6E2-4E22-B1C6-86FF2B63FA08}" srcOrd="1" destOrd="2" presId="urn:microsoft.com/office/officeart/2005/8/layout/hProcess4"/>
    <dgm:cxn modelId="{C6D1AE8E-F6DB-40D2-813A-9C5C5E6DFD55}" type="presOf" srcId="{487C5804-656B-4186-ADD7-46999C4901FD}" destId="{8ACB4E8C-6DA1-4EB9-ACAC-EF48C94C88BC}" srcOrd="0" destOrd="0" presId="urn:microsoft.com/office/officeart/2005/8/layout/hProcess4"/>
    <dgm:cxn modelId="{A605A495-C0B3-4604-A176-9C05A0D944B2}" srcId="{10449BF6-F387-40A8-9EF7-C3CB6EC92F55}" destId="{C5A74E17-3071-4F93-9907-18FCEDFE5127}" srcOrd="3" destOrd="0" parTransId="{12049527-FF1D-4242-821B-81E7B70EDBC1}" sibTransId="{38F73F89-3D28-48FD-AA01-374D00D6CCB0}"/>
    <dgm:cxn modelId="{375BB19D-2C28-4ACD-BDF6-F64783BA5611}" srcId="{10449BF6-F387-40A8-9EF7-C3CB6EC92F55}" destId="{B9AED1F1-AF67-42BB-867C-D88474C4CB90}" srcOrd="1" destOrd="0" parTransId="{333D88AF-02DF-40AE-80C3-C21FD649A6A3}" sibTransId="{5FB94228-2F4F-49A7-A64B-617C2F83B833}"/>
    <dgm:cxn modelId="{C4316AA6-97D8-411D-A195-CD6BB0CB44AD}" type="presOf" srcId="{084BEE36-00F8-4EEA-8345-4B8E5E0BC8F4}" destId="{F50B6D1F-5E00-4B99-A831-E2925B63E64D}" srcOrd="0" destOrd="0" presId="urn:microsoft.com/office/officeart/2005/8/layout/hProcess4"/>
    <dgm:cxn modelId="{ADFD6BB3-CAE4-4AE3-A521-C173E4CE8467}" type="presOf" srcId="{23525924-EDCD-41B9-8A2C-DD06E268D2D8}" destId="{BF7DA2AF-9A7C-4D5F-BF4E-B6F0B558CCAF}" srcOrd="0" destOrd="0" presId="urn:microsoft.com/office/officeart/2005/8/layout/hProcess4"/>
    <dgm:cxn modelId="{5C896DC3-8ED0-4EFE-A2DB-F01F12B16BAC}" srcId="{10449BF6-F387-40A8-9EF7-C3CB6EC92F55}" destId="{57DA0F60-095F-4218-82DA-284DF9B75C06}" srcOrd="2" destOrd="0" parTransId="{CCFDDCF7-CA70-4973-91B0-8AE9DADC7CB4}" sibTransId="{EA0ABD73-4DE9-4348-A59D-CB1038F14512}"/>
    <dgm:cxn modelId="{89412BC5-7528-426B-9A92-F7EE4F9B4F36}" type="presOf" srcId="{D48CABA2-67F3-4FD7-B814-740F27E38351}" destId="{C0745859-B6E2-4E22-B1C6-86FF2B63FA08}" srcOrd="1" destOrd="0" presId="urn:microsoft.com/office/officeart/2005/8/layout/hProcess4"/>
    <dgm:cxn modelId="{288EC9C7-A3BA-41E1-831E-37A300BC54C0}" type="presOf" srcId="{D48CABA2-67F3-4FD7-B814-740F27E38351}" destId="{89950000-CD25-4DA1-8E90-A1EFB0C41446}" srcOrd="0" destOrd="0" presId="urn:microsoft.com/office/officeart/2005/8/layout/hProcess4"/>
    <dgm:cxn modelId="{245A48CC-3045-41ED-974B-9D7663FDB451}" type="presOf" srcId="{639B758B-A340-4B27-99B5-F8F2FA6D5330}" destId="{C0745859-B6E2-4E22-B1C6-86FF2B63FA08}" srcOrd="1" destOrd="4" presId="urn:microsoft.com/office/officeart/2005/8/layout/hProcess4"/>
    <dgm:cxn modelId="{C410D5CC-333C-44BA-8D3B-6DEFD073E955}" srcId="{462EB06D-1B07-47B6-ABE9-57336DF31FC8}" destId="{C2C01AA0-A33A-4739-8510-5E4F68E3AE7D}" srcOrd="1" destOrd="0" parTransId="{DC1FA2AE-D9DA-48BC-B599-FADD5629B0ED}" sibTransId="{773505DF-85CB-45E6-8DA9-6341907B7C3C}"/>
    <dgm:cxn modelId="{42345ED0-8D43-49A4-8CA7-BB4720AC5AF3}" type="presOf" srcId="{C2C01AA0-A33A-4739-8510-5E4F68E3AE7D}" destId="{8ACB4E8C-6DA1-4EB9-ACAC-EF48C94C88BC}" srcOrd="0" destOrd="1" presId="urn:microsoft.com/office/officeart/2005/8/layout/hProcess4"/>
    <dgm:cxn modelId="{261752D0-1D67-47B9-A5BE-CAB4E42E35B6}" srcId="{23525924-EDCD-41B9-8A2C-DD06E268D2D8}" destId="{6A92D3DE-AD04-45B4-A0CE-104DA83B3B0E}" srcOrd="1" destOrd="0" parTransId="{F13004EC-1840-4637-AB06-83B03F03F16C}" sibTransId="{B5587BF2-5CF7-4989-B757-E2F19C3DDEB4}"/>
    <dgm:cxn modelId="{383520F4-EB21-4A04-A1BB-941906DBC718}" srcId="{10449BF6-F387-40A8-9EF7-C3CB6EC92F55}" destId="{639B758B-A340-4B27-99B5-F8F2FA6D5330}" srcOrd="4" destOrd="0" parTransId="{30FBA34B-C733-49AF-A00B-46A5D8D9462A}" sibTransId="{C6823DCE-FF71-4CBC-B47D-EF17AC921613}"/>
    <dgm:cxn modelId="{2012DAF6-FA74-45BD-9405-5CE2C886A71C}" type="presOf" srcId="{B9AED1F1-AF67-42BB-867C-D88474C4CB90}" destId="{89950000-CD25-4DA1-8E90-A1EFB0C41446}" srcOrd="0" destOrd="1" presId="urn:microsoft.com/office/officeart/2005/8/layout/hProcess4"/>
    <dgm:cxn modelId="{D5190BFC-2AFB-4645-9CB4-34B7432C9131}" type="presOf" srcId="{3A6B1248-F922-4AE2-BB3A-5FC3798EE09C}" destId="{90C98A34-BDC7-4C1F-8066-78B2043E3123}" srcOrd="0" destOrd="1" presId="urn:microsoft.com/office/officeart/2005/8/layout/hProcess4"/>
    <dgm:cxn modelId="{FFC790FF-C7A2-49B6-8742-11CDA20F7D60}" type="presOf" srcId="{4AFA3526-046C-40B0-A85B-A1112B43DF90}" destId="{90C98A34-BDC7-4C1F-8066-78B2043E3123}" srcOrd="0" destOrd="0" presId="urn:microsoft.com/office/officeart/2005/8/layout/hProcess4"/>
    <dgm:cxn modelId="{94544528-AD2C-4E4C-843F-ED92BBAD6D79}" type="presParOf" srcId="{BF7DA2AF-9A7C-4D5F-BF4E-B6F0B558CCAF}" destId="{A73D1B26-1A83-4A3B-93F6-127523D8934F}" srcOrd="0" destOrd="0" presId="urn:microsoft.com/office/officeart/2005/8/layout/hProcess4"/>
    <dgm:cxn modelId="{83BB2B3A-2D74-410B-AE7A-3DC8E71A3B7D}" type="presParOf" srcId="{BF7DA2AF-9A7C-4D5F-BF4E-B6F0B558CCAF}" destId="{A73ECC4E-5DEF-4C0D-9B83-226FF5DEE97F}" srcOrd="1" destOrd="0" presId="urn:microsoft.com/office/officeart/2005/8/layout/hProcess4"/>
    <dgm:cxn modelId="{2ECA65DE-D08E-4E9D-9A4C-1D582103A143}" type="presParOf" srcId="{BF7DA2AF-9A7C-4D5F-BF4E-B6F0B558CCAF}" destId="{9076CB4E-540D-4BD5-AF6D-42E120C1A96D}" srcOrd="2" destOrd="0" presId="urn:microsoft.com/office/officeart/2005/8/layout/hProcess4"/>
    <dgm:cxn modelId="{05D2A8EF-DB31-4AAA-9AA3-9ED2945230B3}" type="presParOf" srcId="{9076CB4E-540D-4BD5-AF6D-42E120C1A96D}" destId="{40BF5113-D4AC-4D7E-AB3F-AF150A4E7DD3}" srcOrd="0" destOrd="0" presId="urn:microsoft.com/office/officeart/2005/8/layout/hProcess4"/>
    <dgm:cxn modelId="{A4CFE45A-2E2A-4723-B8CF-0CB08F2CCEC9}" type="presParOf" srcId="{40BF5113-D4AC-4D7E-AB3F-AF150A4E7DD3}" destId="{66A93395-0CC7-48CC-A821-4D39F9A96C99}" srcOrd="0" destOrd="0" presId="urn:microsoft.com/office/officeart/2005/8/layout/hProcess4"/>
    <dgm:cxn modelId="{E8610448-C2F7-496A-B592-2EBC4F8D8BA5}" type="presParOf" srcId="{40BF5113-D4AC-4D7E-AB3F-AF150A4E7DD3}" destId="{89950000-CD25-4DA1-8E90-A1EFB0C41446}" srcOrd="1" destOrd="0" presId="urn:microsoft.com/office/officeart/2005/8/layout/hProcess4"/>
    <dgm:cxn modelId="{3C9C1729-7615-49DA-AB32-052640DBBD23}" type="presParOf" srcId="{40BF5113-D4AC-4D7E-AB3F-AF150A4E7DD3}" destId="{C0745859-B6E2-4E22-B1C6-86FF2B63FA08}" srcOrd="2" destOrd="0" presId="urn:microsoft.com/office/officeart/2005/8/layout/hProcess4"/>
    <dgm:cxn modelId="{01F095DC-F9DD-4240-B0A8-51156C7CDF84}" type="presParOf" srcId="{40BF5113-D4AC-4D7E-AB3F-AF150A4E7DD3}" destId="{334693D7-ED9F-4B62-A300-53AACA927DB9}" srcOrd="3" destOrd="0" presId="urn:microsoft.com/office/officeart/2005/8/layout/hProcess4"/>
    <dgm:cxn modelId="{A2D4FAF6-60B7-4103-99BE-176B0B66F499}" type="presParOf" srcId="{40BF5113-D4AC-4D7E-AB3F-AF150A4E7DD3}" destId="{40512765-7086-42BC-A985-5514117C1873}" srcOrd="4" destOrd="0" presId="urn:microsoft.com/office/officeart/2005/8/layout/hProcess4"/>
    <dgm:cxn modelId="{B3A9004D-7486-4E8C-8B83-04A76D5D5448}" type="presParOf" srcId="{9076CB4E-540D-4BD5-AF6D-42E120C1A96D}" destId="{F50B6D1F-5E00-4B99-A831-E2925B63E64D}" srcOrd="1" destOrd="0" presId="urn:microsoft.com/office/officeart/2005/8/layout/hProcess4"/>
    <dgm:cxn modelId="{A013F5BF-F41B-4B50-B2DB-2897A28718E5}" type="presParOf" srcId="{9076CB4E-540D-4BD5-AF6D-42E120C1A96D}" destId="{C8F163FC-492D-4A58-B60A-62EF6EE30E5E}" srcOrd="2" destOrd="0" presId="urn:microsoft.com/office/officeart/2005/8/layout/hProcess4"/>
    <dgm:cxn modelId="{A044232A-465D-4892-BF26-C3CB26C5F054}" type="presParOf" srcId="{C8F163FC-492D-4A58-B60A-62EF6EE30E5E}" destId="{B19CCA73-24C9-49E7-86E7-71842B9A9CD6}" srcOrd="0" destOrd="0" presId="urn:microsoft.com/office/officeart/2005/8/layout/hProcess4"/>
    <dgm:cxn modelId="{92EC7D5B-A39A-43E4-860B-0BBBC240132C}" type="presParOf" srcId="{C8F163FC-492D-4A58-B60A-62EF6EE30E5E}" destId="{90C98A34-BDC7-4C1F-8066-78B2043E3123}" srcOrd="1" destOrd="0" presId="urn:microsoft.com/office/officeart/2005/8/layout/hProcess4"/>
    <dgm:cxn modelId="{B98CCBB3-93B5-4AD7-91B9-24641D1BA62D}" type="presParOf" srcId="{C8F163FC-492D-4A58-B60A-62EF6EE30E5E}" destId="{3B59E2EE-A2B3-42D6-B14D-96DE9D859E26}" srcOrd="2" destOrd="0" presId="urn:microsoft.com/office/officeart/2005/8/layout/hProcess4"/>
    <dgm:cxn modelId="{A4CC64DF-CDBD-46F1-81C0-BD11D26EB2B7}" type="presParOf" srcId="{C8F163FC-492D-4A58-B60A-62EF6EE30E5E}" destId="{1A7DA10B-262F-46DB-97BD-A512C5CDB015}" srcOrd="3" destOrd="0" presId="urn:microsoft.com/office/officeart/2005/8/layout/hProcess4"/>
    <dgm:cxn modelId="{83BF3186-021A-4EE0-8B09-AE738A9E06E6}" type="presParOf" srcId="{C8F163FC-492D-4A58-B60A-62EF6EE30E5E}" destId="{EEB41675-DCBA-4D3E-A588-BACFA50C3C1A}" srcOrd="4" destOrd="0" presId="urn:microsoft.com/office/officeart/2005/8/layout/hProcess4"/>
    <dgm:cxn modelId="{0E5672B3-2C5B-46B6-80E5-E5F0CCFC21BC}" type="presParOf" srcId="{9076CB4E-540D-4BD5-AF6D-42E120C1A96D}" destId="{59F0A753-0505-420E-A83B-E7D99D37E2B0}" srcOrd="3" destOrd="0" presId="urn:microsoft.com/office/officeart/2005/8/layout/hProcess4"/>
    <dgm:cxn modelId="{E0D8FA54-1AB8-4808-B3B3-508431670E4F}" type="presParOf" srcId="{9076CB4E-540D-4BD5-AF6D-42E120C1A96D}" destId="{C8D3243C-528A-47A9-BC95-5FE75281EB3F}" srcOrd="4" destOrd="0" presId="urn:microsoft.com/office/officeart/2005/8/layout/hProcess4"/>
    <dgm:cxn modelId="{5EE24892-F1AE-472E-AE4F-CB1EFBF3498A}" type="presParOf" srcId="{C8D3243C-528A-47A9-BC95-5FE75281EB3F}" destId="{550434D8-F1D0-4FCE-B936-CB021B923593}" srcOrd="0" destOrd="0" presId="urn:microsoft.com/office/officeart/2005/8/layout/hProcess4"/>
    <dgm:cxn modelId="{0078F448-D1D6-47EB-81DC-974390396097}" type="presParOf" srcId="{C8D3243C-528A-47A9-BC95-5FE75281EB3F}" destId="{8ACB4E8C-6DA1-4EB9-ACAC-EF48C94C88BC}" srcOrd="1" destOrd="0" presId="urn:microsoft.com/office/officeart/2005/8/layout/hProcess4"/>
    <dgm:cxn modelId="{7FB7383E-8A45-41A4-AC00-873248246486}" type="presParOf" srcId="{C8D3243C-528A-47A9-BC95-5FE75281EB3F}" destId="{D0CE15DE-9E6A-4234-9608-A0C1FC4AF29B}" srcOrd="2" destOrd="0" presId="urn:microsoft.com/office/officeart/2005/8/layout/hProcess4"/>
    <dgm:cxn modelId="{97D433CA-AA77-468A-B81B-AC51EC5DBCA5}" type="presParOf" srcId="{C8D3243C-528A-47A9-BC95-5FE75281EB3F}" destId="{5193DB99-904A-4142-84CB-552B1C9C5A46}" srcOrd="3" destOrd="0" presId="urn:microsoft.com/office/officeart/2005/8/layout/hProcess4"/>
    <dgm:cxn modelId="{1F7B73B1-E805-44A5-ADFC-B17848EC55B7}" type="presParOf" srcId="{C8D3243C-528A-47A9-BC95-5FE75281EB3F}" destId="{79DB64FA-5505-4B03-B65C-07F98C29FE5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548E2-12C3-4CF4-983A-E56C5829E424}">
      <dsp:nvSpPr>
        <dsp:cNvPr id="0" name=""/>
        <dsp:cNvSpPr/>
      </dsp:nvSpPr>
      <dsp:spPr>
        <a:xfrm>
          <a:off x="2839" y="6393"/>
          <a:ext cx="1088472" cy="4277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Rahul Dogra</a:t>
          </a:r>
        </a:p>
      </dsp:txBody>
      <dsp:txXfrm>
        <a:off x="2839" y="6393"/>
        <a:ext cx="1088472" cy="427765"/>
      </dsp:txXfrm>
    </dsp:sp>
    <dsp:sp modelId="{42634E7A-CB4B-4DA8-A9F7-F7D6F09B226E}">
      <dsp:nvSpPr>
        <dsp:cNvPr id="0" name=""/>
        <dsp:cNvSpPr/>
      </dsp:nvSpPr>
      <dsp:spPr>
        <a:xfrm>
          <a:off x="2839" y="434159"/>
          <a:ext cx="1088472" cy="11508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None/>
          </a:pP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None/>
          </a:pP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Product  Design Engineer</a:t>
          </a: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2839" y="434159"/>
        <a:ext cx="1088472" cy="1150841"/>
      </dsp:txXfrm>
    </dsp:sp>
    <dsp:sp modelId="{9210C68E-FCA1-4497-8682-E6FC25B50C6F}">
      <dsp:nvSpPr>
        <dsp:cNvPr id="0" name=""/>
        <dsp:cNvSpPr/>
      </dsp:nvSpPr>
      <dsp:spPr>
        <a:xfrm>
          <a:off x="1243698" y="6393"/>
          <a:ext cx="1088472" cy="427765"/>
        </a:xfrm>
        <a:prstGeom prst="rect">
          <a:avLst/>
        </a:prstGeom>
        <a:gradFill rotWithShape="0">
          <a:gsLst>
            <a:gs pos="0">
              <a:schemeClr val="accent2">
                <a:hueOff val="-3438685"/>
                <a:satOff val="-16563"/>
                <a:lumOff val="17157"/>
                <a:alphaOff val="0"/>
                <a:tint val="50000"/>
                <a:satMod val="300000"/>
              </a:schemeClr>
            </a:gs>
            <a:gs pos="35000">
              <a:schemeClr val="accent2">
                <a:hueOff val="-3438685"/>
                <a:satOff val="-16563"/>
                <a:lumOff val="17157"/>
                <a:alphaOff val="0"/>
                <a:tint val="37000"/>
                <a:satMod val="300000"/>
              </a:schemeClr>
            </a:gs>
            <a:gs pos="100000">
              <a:schemeClr val="accent2">
                <a:hueOff val="-3438685"/>
                <a:satOff val="-16563"/>
                <a:lumOff val="17157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Rahul </a:t>
          </a:r>
          <a:r>
            <a:rPr lang="en-IN" sz="12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Kadgavkar</a:t>
          </a: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1243698" y="6393"/>
        <a:ext cx="1088472" cy="427765"/>
      </dsp:txXfrm>
    </dsp:sp>
    <dsp:sp modelId="{B9E260B2-2A26-4DF9-8401-095661EE6A98}">
      <dsp:nvSpPr>
        <dsp:cNvPr id="0" name=""/>
        <dsp:cNvSpPr/>
      </dsp:nvSpPr>
      <dsp:spPr>
        <a:xfrm>
          <a:off x="1243698" y="434159"/>
          <a:ext cx="1088472" cy="1150841"/>
        </a:xfrm>
        <a:prstGeom prst="rect">
          <a:avLst/>
        </a:prstGeom>
        <a:solidFill>
          <a:schemeClr val="accent2">
            <a:tint val="40000"/>
            <a:alpha val="90000"/>
            <a:hueOff val="-3531552"/>
            <a:satOff val="-3630"/>
            <a:lumOff val="4359"/>
            <a:alphaOff val="0"/>
          </a:schemeClr>
        </a:solidFill>
        <a:ln w="952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Arial" panose="020B0604020202020204" pitchFamily="34" charset="0"/>
            <a:buNone/>
          </a:pP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Arial" panose="020B0604020202020204" pitchFamily="34" charset="0"/>
            <a:buNone/>
          </a:pP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Cloud/IT Engineer</a:t>
          </a: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1243698" y="434159"/>
        <a:ext cx="1088472" cy="1150841"/>
      </dsp:txXfrm>
    </dsp:sp>
    <dsp:sp modelId="{16CA2CBC-7EC5-43EA-806D-7FA475FA3953}">
      <dsp:nvSpPr>
        <dsp:cNvPr id="0" name=""/>
        <dsp:cNvSpPr/>
      </dsp:nvSpPr>
      <dsp:spPr>
        <a:xfrm>
          <a:off x="2484557" y="6393"/>
          <a:ext cx="1088472" cy="427765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952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Amit </a:t>
          </a:r>
          <a:r>
            <a:rPr lang="en-IN" sz="12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Nilajkar</a:t>
          </a: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2484557" y="6393"/>
        <a:ext cx="1088472" cy="427765"/>
      </dsp:txXfrm>
    </dsp:sp>
    <dsp:sp modelId="{EDD9E726-C31C-40ED-8E39-B1A182DA2095}">
      <dsp:nvSpPr>
        <dsp:cNvPr id="0" name=""/>
        <dsp:cNvSpPr/>
      </dsp:nvSpPr>
      <dsp:spPr>
        <a:xfrm>
          <a:off x="2484557" y="434159"/>
          <a:ext cx="1088472" cy="1150841"/>
        </a:xfrm>
        <a:prstGeom prst="rect">
          <a:avLst/>
        </a:prstGeom>
        <a:solidFill>
          <a:schemeClr val="bg2">
            <a:lumMod val="10000"/>
            <a:lumOff val="90000"/>
            <a:alpha val="90000"/>
          </a:schemeClr>
        </a:solidFill>
        <a:ln w="952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Arial" panose="020B0604020202020204" pitchFamily="34" charset="0"/>
            <a:buNone/>
          </a:pP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Arial" panose="020B0604020202020204" pitchFamily="34" charset="0"/>
            <a:buNone/>
          </a:pPr>
          <a:r>
            <a:rPr lang="en-US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Software &amp; Web Expert</a:t>
          </a: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2484557" y="434159"/>
        <a:ext cx="1088472" cy="1150841"/>
      </dsp:txXfrm>
    </dsp:sp>
    <dsp:sp modelId="{AC1FB3CD-AD8D-4C6E-95FD-41F0B8E5E6CC}">
      <dsp:nvSpPr>
        <dsp:cNvPr id="0" name=""/>
        <dsp:cNvSpPr/>
      </dsp:nvSpPr>
      <dsp:spPr>
        <a:xfrm>
          <a:off x="3725416" y="6393"/>
          <a:ext cx="1088472" cy="427765"/>
        </a:xfrm>
        <a:prstGeom prst="rect">
          <a:avLst/>
        </a:prstGeom>
        <a:solidFill>
          <a:srgbClr val="FFCCFF"/>
        </a:solidFill>
        <a:ln w="952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Koushik Karan</a:t>
          </a:r>
        </a:p>
      </dsp:txBody>
      <dsp:txXfrm>
        <a:off x="3725416" y="6393"/>
        <a:ext cx="1088472" cy="427765"/>
      </dsp:txXfrm>
    </dsp:sp>
    <dsp:sp modelId="{61A58C4C-3944-4A8D-AF5E-7BFD9611B2A2}">
      <dsp:nvSpPr>
        <dsp:cNvPr id="0" name=""/>
        <dsp:cNvSpPr/>
      </dsp:nvSpPr>
      <dsp:spPr>
        <a:xfrm>
          <a:off x="3725416" y="434159"/>
          <a:ext cx="1088472" cy="1150841"/>
        </a:xfrm>
        <a:prstGeom prst="rect">
          <a:avLst/>
        </a:prstGeom>
        <a:solidFill>
          <a:schemeClr val="bg1">
            <a:lumMod val="85000"/>
            <a:alpha val="90000"/>
          </a:schemeClr>
        </a:solidFill>
        <a:ln w="952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Arial" panose="020B0604020202020204" pitchFamily="34" charset="0"/>
            <a:buNone/>
          </a:pPr>
          <a:endParaRPr lang="en-IN" sz="13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Arial" panose="020B0604020202020204" pitchFamily="34" charset="0"/>
            <a:buNone/>
          </a:pPr>
          <a:r>
            <a:rPr lang="en-US" sz="13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Electronics &amp; IOT Engineer</a:t>
          </a:r>
          <a:endParaRPr lang="en-IN" sz="13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Wingdings" panose="05000000000000000000" pitchFamily="2" charset="2"/>
            <a:buNone/>
          </a:pPr>
          <a:endParaRPr lang="en-IN" sz="13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3725416" y="434159"/>
        <a:ext cx="1088472" cy="1150841"/>
      </dsp:txXfrm>
    </dsp:sp>
    <dsp:sp modelId="{FC212E29-0841-403D-8472-1C7BD52BD707}">
      <dsp:nvSpPr>
        <dsp:cNvPr id="0" name=""/>
        <dsp:cNvSpPr/>
      </dsp:nvSpPr>
      <dsp:spPr>
        <a:xfrm>
          <a:off x="4966274" y="6393"/>
          <a:ext cx="1088472" cy="427765"/>
        </a:xfrm>
        <a:prstGeom prst="rect">
          <a:avLst/>
        </a:prstGeom>
        <a:solidFill>
          <a:srgbClr val="CCFFCC"/>
        </a:solidFill>
        <a:ln w="952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Veena Viswanathan</a:t>
          </a:r>
        </a:p>
      </dsp:txBody>
      <dsp:txXfrm>
        <a:off x="4966274" y="6393"/>
        <a:ext cx="1088472" cy="427765"/>
      </dsp:txXfrm>
    </dsp:sp>
    <dsp:sp modelId="{E5620364-3D03-48DE-A8C4-CCA2F4072352}">
      <dsp:nvSpPr>
        <dsp:cNvPr id="0" name=""/>
        <dsp:cNvSpPr/>
      </dsp:nvSpPr>
      <dsp:spPr>
        <a:xfrm>
          <a:off x="4966274" y="434159"/>
          <a:ext cx="1088472" cy="1150841"/>
        </a:xfrm>
        <a:prstGeom prst="rect">
          <a:avLst/>
        </a:prstGeom>
        <a:solidFill>
          <a:schemeClr val="bg2">
            <a:lumMod val="10000"/>
            <a:lumOff val="90000"/>
            <a:alpha val="90000"/>
          </a:schemeClr>
        </a:solidFill>
        <a:ln w="9525" cap="flat" cmpd="sng" algn="ctr">
          <a:noFill/>
          <a:prstDash val="solid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3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3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Analytics &amp; Strategy Expert </a:t>
          </a:r>
        </a:p>
      </dsp:txBody>
      <dsp:txXfrm>
        <a:off x="4966274" y="434159"/>
        <a:ext cx="1088472" cy="1150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2A84F-2D89-4A4A-BC6A-E776685C75BB}">
      <dsp:nvSpPr>
        <dsp:cNvPr id="0" name=""/>
        <dsp:cNvSpPr/>
      </dsp:nvSpPr>
      <dsp:spPr>
        <a:xfrm rot="16200000">
          <a:off x="-1256127" y="1984689"/>
          <a:ext cx="3007333" cy="35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370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Tie up with </a:t>
          </a:r>
          <a:r>
            <a:rPr lang="en-IN" sz="12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MaaS</a:t>
          </a: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start-ups</a:t>
          </a:r>
        </a:p>
      </dsp:txBody>
      <dsp:txXfrm>
        <a:off x="-1256127" y="1984689"/>
        <a:ext cx="3007333" cy="355695"/>
      </dsp:txXfrm>
    </dsp:sp>
    <dsp:sp modelId="{160E2ECC-7E2A-4074-B6E5-907D8E3747F9}">
      <dsp:nvSpPr>
        <dsp:cNvPr id="0" name=""/>
        <dsp:cNvSpPr/>
      </dsp:nvSpPr>
      <dsp:spPr>
        <a:xfrm>
          <a:off x="272627" y="658870"/>
          <a:ext cx="2077262" cy="30073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31370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Mobility-as-a-Service (</a:t>
          </a:r>
          <a:r>
            <a:rPr lang="en-IN" sz="12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MaaS</a:t>
          </a: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) is an emerging trend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It integrates transportation elements such as trip, capacity, route planning &amp; payment services into a centralised platform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Result: Personalised Transportation </a:t>
          </a:r>
        </a:p>
      </dsp:txBody>
      <dsp:txXfrm>
        <a:off x="272627" y="658870"/>
        <a:ext cx="2077262" cy="3007333"/>
      </dsp:txXfrm>
    </dsp:sp>
    <dsp:sp modelId="{300E3559-D715-4B88-AA7A-68CFD102B7B6}">
      <dsp:nvSpPr>
        <dsp:cNvPr id="0" name=""/>
        <dsp:cNvSpPr/>
      </dsp:nvSpPr>
      <dsp:spPr>
        <a:xfrm>
          <a:off x="5353269" y="8850"/>
          <a:ext cx="711391" cy="711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638B47-181B-48DB-9E05-26466300F656}">
      <dsp:nvSpPr>
        <dsp:cNvPr id="0" name=""/>
        <dsp:cNvSpPr/>
      </dsp:nvSpPr>
      <dsp:spPr>
        <a:xfrm rot="16200000">
          <a:off x="1487302" y="1984689"/>
          <a:ext cx="3007333" cy="35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370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MaaS</a:t>
          </a: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Mobility-Marketing ecosystem</a:t>
          </a:r>
        </a:p>
      </dsp:txBody>
      <dsp:txXfrm>
        <a:off x="1487302" y="1984689"/>
        <a:ext cx="3007333" cy="355695"/>
      </dsp:txXfrm>
    </dsp:sp>
    <dsp:sp modelId="{68FB6D17-8A22-4A97-A3C2-2D35C74AC001}">
      <dsp:nvSpPr>
        <dsp:cNvPr id="0" name=""/>
        <dsp:cNvSpPr/>
      </dsp:nvSpPr>
      <dsp:spPr>
        <a:xfrm>
          <a:off x="3041668" y="665215"/>
          <a:ext cx="2026041" cy="2994642"/>
        </a:xfrm>
        <a:prstGeom prst="rect">
          <a:avLst/>
        </a:prstGeom>
        <a:gradFill rotWithShape="0">
          <a:gsLst>
            <a:gs pos="0">
              <a:schemeClr val="accent2">
                <a:hueOff val="-6877370"/>
                <a:satOff val="-33125"/>
                <a:lumOff val="34314"/>
                <a:alphaOff val="0"/>
                <a:tint val="50000"/>
                <a:satMod val="300000"/>
              </a:schemeClr>
            </a:gs>
            <a:gs pos="35000">
              <a:schemeClr val="accent2">
                <a:hueOff val="-6877370"/>
                <a:satOff val="-33125"/>
                <a:lumOff val="34314"/>
                <a:alphaOff val="0"/>
                <a:tint val="37000"/>
                <a:satMod val="300000"/>
              </a:schemeClr>
            </a:gs>
            <a:gs pos="100000">
              <a:schemeClr val="accent2">
                <a:hueOff val="-6877370"/>
                <a:satOff val="-33125"/>
                <a:lumOff val="3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31370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Integrate Marketing Technology &amp; Operations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Use Smart Infrastructure and inbuild Near-Real-Time capabilities through Artificial Intelligence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IN" sz="12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Result: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Target the right customer with the right message at the right time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Additional revenue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Optimal driving decisions</a:t>
          </a:r>
        </a:p>
      </dsp:txBody>
      <dsp:txXfrm>
        <a:off x="3041668" y="665215"/>
        <a:ext cx="2026041" cy="2994642"/>
      </dsp:txXfrm>
    </dsp:sp>
    <dsp:sp modelId="{C14BF3BE-EA26-4733-97F7-8C71BBEAB27B}">
      <dsp:nvSpPr>
        <dsp:cNvPr id="0" name=""/>
        <dsp:cNvSpPr/>
      </dsp:nvSpPr>
      <dsp:spPr>
        <a:xfrm>
          <a:off x="164268" y="94345"/>
          <a:ext cx="711391" cy="7113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2B80F06-8CE4-4657-87EB-795DA902FE3A}">
      <dsp:nvSpPr>
        <dsp:cNvPr id="0" name=""/>
        <dsp:cNvSpPr/>
      </dsp:nvSpPr>
      <dsp:spPr>
        <a:xfrm rot="16200000">
          <a:off x="4205122" y="1984689"/>
          <a:ext cx="3007333" cy="35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370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Tie-up with the Government</a:t>
          </a:r>
        </a:p>
      </dsp:txBody>
      <dsp:txXfrm>
        <a:off x="4205122" y="1984689"/>
        <a:ext cx="3007333" cy="355695"/>
      </dsp:txXfrm>
    </dsp:sp>
    <dsp:sp modelId="{090FA320-AC71-469C-943E-319E96CEFAA7}">
      <dsp:nvSpPr>
        <dsp:cNvPr id="0" name=""/>
        <dsp:cNvSpPr/>
      </dsp:nvSpPr>
      <dsp:spPr>
        <a:xfrm>
          <a:off x="5735152" y="658870"/>
          <a:ext cx="2074710" cy="3007333"/>
        </a:xfrm>
        <a:prstGeom prst="rect">
          <a:avLst/>
        </a:prstGeom>
        <a:solidFill>
          <a:schemeClr val="accent3">
            <a:lumMod val="8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31370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Inbuild the capacity to integrate ICT for e-governance to facilitate speedy administration of  information/localised information or content to the public.</a:t>
          </a:r>
        </a:p>
      </dsp:txBody>
      <dsp:txXfrm>
        <a:off x="5735152" y="658870"/>
        <a:ext cx="2074710" cy="3007333"/>
      </dsp:txXfrm>
    </dsp:sp>
    <dsp:sp modelId="{8245A582-D5F9-45AB-B46B-0E7F587330FE}">
      <dsp:nvSpPr>
        <dsp:cNvPr id="0" name=""/>
        <dsp:cNvSpPr/>
      </dsp:nvSpPr>
      <dsp:spPr>
        <a:xfrm>
          <a:off x="2869496" y="46034"/>
          <a:ext cx="711391" cy="7113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8571F-02E4-4074-98E7-C4EFE1280F82}">
      <dsp:nvSpPr>
        <dsp:cNvPr id="0" name=""/>
        <dsp:cNvSpPr/>
      </dsp:nvSpPr>
      <dsp:spPr>
        <a:xfrm rot="5400000">
          <a:off x="2456405" y="240322"/>
          <a:ext cx="1613296" cy="140356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Data &amp; Technology based, Location based decisions </a:t>
          </a:r>
        </a:p>
      </dsp:txBody>
      <dsp:txXfrm rot="-5400000">
        <a:off x="2779992" y="386863"/>
        <a:ext cx="966122" cy="1110486"/>
      </dsp:txXfrm>
    </dsp:sp>
    <dsp:sp modelId="{15019A3A-73D3-4EED-BDFB-8570680CFAD5}">
      <dsp:nvSpPr>
        <dsp:cNvPr id="0" name=""/>
        <dsp:cNvSpPr/>
      </dsp:nvSpPr>
      <dsp:spPr>
        <a:xfrm>
          <a:off x="4007429" y="458117"/>
          <a:ext cx="1800439" cy="967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15CC4-4DBA-434F-B1EA-65A6BE4EC6C7}">
      <dsp:nvSpPr>
        <dsp:cNvPr id="0" name=""/>
        <dsp:cNvSpPr/>
      </dsp:nvSpPr>
      <dsp:spPr>
        <a:xfrm rot="5400000">
          <a:off x="940552" y="240322"/>
          <a:ext cx="1613296" cy="140356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184817"/>
            <a:satOff val="-27768"/>
            <a:lumOff val="289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Near-Real-Time</a:t>
          </a:r>
        </a:p>
      </dsp:txBody>
      <dsp:txXfrm rot="-5400000">
        <a:off x="1264139" y="386863"/>
        <a:ext cx="966122" cy="1110486"/>
      </dsp:txXfrm>
    </dsp:sp>
    <dsp:sp modelId="{70052BC2-9410-4542-8CCF-6E5787C888EF}">
      <dsp:nvSpPr>
        <dsp:cNvPr id="0" name=""/>
        <dsp:cNvSpPr/>
      </dsp:nvSpPr>
      <dsp:spPr>
        <a:xfrm rot="5400000">
          <a:off x="1695575" y="1609689"/>
          <a:ext cx="1613296" cy="140356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Artificial Intelligence supported</a:t>
          </a:r>
        </a:p>
      </dsp:txBody>
      <dsp:txXfrm rot="-5400000">
        <a:off x="2019162" y="1756230"/>
        <a:ext cx="966122" cy="1110486"/>
      </dsp:txXfrm>
    </dsp:sp>
    <dsp:sp modelId="{CC40C89F-DB2E-41DF-8A8D-53A7DEB3BAD0}">
      <dsp:nvSpPr>
        <dsp:cNvPr id="0" name=""/>
        <dsp:cNvSpPr/>
      </dsp:nvSpPr>
      <dsp:spPr>
        <a:xfrm>
          <a:off x="0" y="1827484"/>
          <a:ext cx="1742360" cy="967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06774-8A09-4314-9D08-270240ED53FC}">
      <dsp:nvSpPr>
        <dsp:cNvPr id="0" name=""/>
        <dsp:cNvSpPr/>
      </dsp:nvSpPr>
      <dsp:spPr>
        <a:xfrm rot="5400000">
          <a:off x="3211428" y="1609689"/>
          <a:ext cx="1613296" cy="140356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184817"/>
            <a:satOff val="-27768"/>
            <a:lumOff val="289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Azure Cloud Technology</a:t>
          </a:r>
        </a:p>
      </dsp:txBody>
      <dsp:txXfrm rot="-5400000">
        <a:off x="3535015" y="1756230"/>
        <a:ext cx="966122" cy="11104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50000-CD25-4DA1-8E90-A1EFB0C41446}">
      <dsp:nvSpPr>
        <dsp:cNvPr id="0" name=""/>
        <dsp:cNvSpPr/>
      </dsp:nvSpPr>
      <dsp:spPr>
        <a:xfrm>
          <a:off x="3551" y="540820"/>
          <a:ext cx="1226775" cy="2454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8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MaaS</a:t>
          </a:r>
          <a:endParaRPr lang="en-IN" sz="8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8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Smart Infrastructure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8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Automobile Industry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8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Government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8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Marketing department of target companies</a:t>
          </a:r>
        </a:p>
      </dsp:txBody>
      <dsp:txXfrm>
        <a:off x="39482" y="576751"/>
        <a:ext cx="1154913" cy="1856559"/>
      </dsp:txXfrm>
    </dsp:sp>
    <dsp:sp modelId="{F50B6D1F-5E00-4B99-A831-E2925B63E64D}">
      <dsp:nvSpPr>
        <dsp:cNvPr id="0" name=""/>
        <dsp:cNvSpPr/>
      </dsp:nvSpPr>
      <dsp:spPr>
        <a:xfrm>
          <a:off x="709478" y="1603019"/>
          <a:ext cx="1230910" cy="1230910"/>
        </a:xfrm>
        <a:prstGeom prst="leftCircularArrow">
          <a:avLst>
            <a:gd name="adj1" fmla="val 2167"/>
            <a:gd name="adj2" fmla="val 260638"/>
            <a:gd name="adj3" fmla="val 1960266"/>
            <a:gd name="adj4" fmla="val 8948606"/>
            <a:gd name="adj5" fmla="val 252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693D7-ED9F-4B62-A300-53AACA927DB9}">
      <dsp:nvSpPr>
        <dsp:cNvPr id="0" name=""/>
        <dsp:cNvSpPr/>
      </dsp:nvSpPr>
      <dsp:spPr>
        <a:xfrm>
          <a:off x="276168" y="2085670"/>
          <a:ext cx="1090467" cy="43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Onboard</a:t>
          </a:r>
        </a:p>
      </dsp:txBody>
      <dsp:txXfrm>
        <a:off x="288869" y="2098371"/>
        <a:ext cx="1065065" cy="408240"/>
      </dsp:txXfrm>
    </dsp:sp>
    <dsp:sp modelId="{90C98A34-BDC7-4C1F-8066-78B2043E3123}">
      <dsp:nvSpPr>
        <dsp:cNvPr id="0" name=""/>
        <dsp:cNvSpPr/>
      </dsp:nvSpPr>
      <dsp:spPr>
        <a:xfrm>
          <a:off x="1493664" y="837763"/>
          <a:ext cx="1226775" cy="1860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8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8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Test Prototype with Early Adopters</a:t>
          </a:r>
        </a:p>
      </dsp:txBody>
      <dsp:txXfrm>
        <a:off x="1529595" y="1272366"/>
        <a:ext cx="1154913" cy="1389934"/>
      </dsp:txXfrm>
    </dsp:sp>
    <dsp:sp modelId="{59F0A753-0505-420E-A83B-E7D99D37E2B0}">
      <dsp:nvSpPr>
        <dsp:cNvPr id="0" name=""/>
        <dsp:cNvSpPr/>
      </dsp:nvSpPr>
      <dsp:spPr>
        <a:xfrm>
          <a:off x="2196062" y="679576"/>
          <a:ext cx="1387379" cy="1387379"/>
        </a:xfrm>
        <a:prstGeom prst="circularArrow">
          <a:avLst>
            <a:gd name="adj1" fmla="val 1923"/>
            <a:gd name="adj2" fmla="val 229953"/>
            <a:gd name="adj3" fmla="val 19592872"/>
            <a:gd name="adj4" fmla="val 12573847"/>
            <a:gd name="adj5" fmla="val 22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DA10B-262F-46DB-97BD-A512C5CDB015}">
      <dsp:nvSpPr>
        <dsp:cNvPr id="0" name=""/>
        <dsp:cNvSpPr/>
      </dsp:nvSpPr>
      <dsp:spPr>
        <a:xfrm>
          <a:off x="1766281" y="1045259"/>
          <a:ext cx="1090467" cy="43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Launch</a:t>
          </a:r>
        </a:p>
      </dsp:txBody>
      <dsp:txXfrm>
        <a:off x="1778982" y="1057960"/>
        <a:ext cx="1065065" cy="408240"/>
      </dsp:txXfrm>
    </dsp:sp>
    <dsp:sp modelId="{8ACB4E8C-6DA1-4EB9-ACAC-EF48C94C88BC}">
      <dsp:nvSpPr>
        <dsp:cNvPr id="0" name=""/>
        <dsp:cNvSpPr/>
      </dsp:nvSpPr>
      <dsp:spPr>
        <a:xfrm>
          <a:off x="2983777" y="1184314"/>
          <a:ext cx="1226775" cy="1168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8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Monitor Adoption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8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Measure and Report Usage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8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Further Engagement</a:t>
          </a:r>
        </a:p>
      </dsp:txBody>
      <dsp:txXfrm>
        <a:off x="3010667" y="1211204"/>
        <a:ext cx="1172995" cy="864315"/>
      </dsp:txXfrm>
    </dsp:sp>
    <dsp:sp modelId="{5193DB99-904A-4142-84CB-552B1C9C5A46}">
      <dsp:nvSpPr>
        <dsp:cNvPr id="0" name=""/>
        <dsp:cNvSpPr/>
      </dsp:nvSpPr>
      <dsp:spPr>
        <a:xfrm>
          <a:off x="3256394" y="2057652"/>
          <a:ext cx="1090467" cy="43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Drive Value</a:t>
          </a:r>
        </a:p>
      </dsp:txBody>
      <dsp:txXfrm>
        <a:off x="3269095" y="2070353"/>
        <a:ext cx="1065065" cy="408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296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916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294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042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741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636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ahuldogranit/Digi-Artist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5.png"/><Relationship Id="rId21" Type="http://schemas.openxmlformats.org/officeDocument/2006/relationships/image" Target="../media/image43.jpeg"/><Relationship Id="rId7" Type="http://schemas.openxmlformats.org/officeDocument/2006/relationships/image" Target="../media/image29.svg"/><Relationship Id="rId12" Type="http://schemas.openxmlformats.org/officeDocument/2006/relationships/image" Target="../media/image34.jpeg"/><Relationship Id="rId17" Type="http://schemas.openxmlformats.org/officeDocument/2006/relationships/image" Target="../media/image39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svg"/><Relationship Id="rId20" Type="http://schemas.openxmlformats.org/officeDocument/2006/relationships/image" Target="../media/image4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jpeg"/><Relationship Id="rId5" Type="http://schemas.openxmlformats.org/officeDocument/2006/relationships/image" Target="../media/image27.svg"/><Relationship Id="rId15" Type="http://schemas.openxmlformats.org/officeDocument/2006/relationships/image" Target="../media/image37.png"/><Relationship Id="rId10" Type="http://schemas.openxmlformats.org/officeDocument/2006/relationships/image" Target="../media/image32.jpeg"/><Relationship Id="rId19" Type="http://schemas.openxmlformats.org/officeDocument/2006/relationships/image" Target="../media/image41.jpe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Relationship Id="rId22" Type="http://schemas.openxmlformats.org/officeDocument/2006/relationships/image" Target="../media/image44.jpe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1971903" y="10015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b="0" dirty="0"/>
              <a:t>PLEDGE TO PROGRESS</a:t>
            </a:r>
            <a:br>
              <a:rPr lang="en" sz="4000" b="0" dirty="0"/>
            </a:br>
            <a:r>
              <a:rPr lang="en" sz="4000" dirty="0"/>
              <a:t>Sustainability Hackathon </a:t>
            </a:r>
            <a:endParaRPr lang="en-US" sz="4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-3574390" y="310302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09F0C-9305-F81E-8C8D-F8F09E48E395}"/>
              </a:ext>
            </a:extLst>
          </p:cNvPr>
          <p:cNvSpPr txBox="1"/>
          <p:nvPr/>
        </p:nvSpPr>
        <p:spPr>
          <a:xfrm>
            <a:off x="195730" y="2127944"/>
            <a:ext cx="5546784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endParaRPr lang="en-US" sz="800" dirty="0"/>
          </a:p>
          <a:p>
            <a:r>
              <a:rPr lang="en-US" dirty="0"/>
              <a:t>Your Team Name : “Digital Artists”</a:t>
            </a:r>
          </a:p>
          <a:p>
            <a:endParaRPr lang="en-US" sz="300" dirty="0"/>
          </a:p>
          <a:p>
            <a:r>
              <a:rPr lang="en-US" dirty="0"/>
              <a:t>Your team bio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5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 : 3 May, 2023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5B5F3E5-9DE2-FBB2-2CAA-472E1398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A6BE92B-146D-4C5F-CC04-D9C78289E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885" y="1910571"/>
            <a:ext cx="2057400" cy="438150"/>
          </a:xfrm>
          <a:prstGeom prst="rect">
            <a:avLst/>
          </a:prstGeom>
        </p:spPr>
      </p:pic>
      <p:sp>
        <p:nvSpPr>
          <p:cNvPr id="6" name="Google Shape;348;p2">
            <a:extLst>
              <a:ext uri="{FF2B5EF4-FFF2-40B4-BE49-F238E27FC236}">
                <a16:creationId xmlns:a16="http://schemas.microsoft.com/office/drawing/2014/main" id="{8561F6BE-8E57-72D1-3C5A-86BC6D2934D5}"/>
              </a:ext>
            </a:extLst>
          </p:cNvPr>
          <p:cNvSpPr txBox="1"/>
          <p:nvPr/>
        </p:nvSpPr>
        <p:spPr>
          <a:xfrm>
            <a:off x="4383479" y="1496355"/>
            <a:ext cx="1359035" cy="38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ighlight>
                  <a:srgbClr val="FFFFFF"/>
                </a:highlight>
                <a:ea typeface="Lato"/>
              </a:rPr>
              <a:t>Sponsored By</a:t>
            </a: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467D3E6-E803-543C-3630-B474D52D9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097748"/>
              </p:ext>
            </p:extLst>
          </p:nvPr>
        </p:nvGraphicFramePr>
        <p:xfrm>
          <a:off x="1731706" y="2879707"/>
          <a:ext cx="6057587" cy="1591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4317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257175" y="150019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Scalability &amp; GitHub Link</a:t>
            </a:r>
            <a:endParaRPr sz="2000" b="1" i="0" u="none" strike="noStrike" cap="none" dirty="0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411600" y="1044150"/>
            <a:ext cx="83862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future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may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also be revolutionized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 powered Autonomous Vehicles and </a:t>
            </a: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flying cars. 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Many prototypes are already being tested by researchers in different parts of the world.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is a huge opportunity. The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concept could be an integral part of the product.</a:t>
            </a: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SzPts val="1400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SzPts val="1400"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SzPts val="1400"/>
            </a:pPr>
            <a:r>
              <a:rPr lang="en-US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 Repository Link:</a:t>
            </a:r>
          </a:p>
          <a:p>
            <a:pPr>
              <a:buSzPts val="1400"/>
            </a:pPr>
            <a:endParaRPr lang="en-US" dirty="0">
              <a:solidFill>
                <a:srgbClr val="FF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SzPts val="1400"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371026AC-0439-A36C-0828-9617F476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D51A3D-54F1-0718-7CD1-D63A3B575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00" y="3267967"/>
            <a:ext cx="91440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https://github.com/rahuldogranit/Digi-Artists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94209" y="197917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/>
              <a:t>Thank You</a:t>
            </a:r>
            <a:endParaRPr sz="36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F23B9EE8-1D10-8AD9-7EEC-E62C7311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sp>
        <p:nvSpPr>
          <p:cNvPr id="5" name="Google Shape;390;p9">
            <a:extLst>
              <a:ext uri="{FF2B5EF4-FFF2-40B4-BE49-F238E27FC236}">
                <a16:creationId xmlns:a16="http://schemas.microsoft.com/office/drawing/2014/main" id="{6C6EE4CB-36D7-7B08-A729-A3E5036BEF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2701" y="3208867"/>
            <a:ext cx="7246951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Clr>
                <a:schemeClr val="bg1"/>
              </a:buClr>
            </a:pPr>
            <a:r>
              <a:rPr lang="en-US" sz="1200" i="1" u="sng" dirty="0">
                <a:solidFill>
                  <a:schemeClr val="bg1"/>
                </a:solidFill>
              </a:rPr>
              <a:t>Our heartfelt </a:t>
            </a:r>
            <a:r>
              <a:rPr lang="en-US" sz="1200" i="1" u="sng" dirty="0" err="1">
                <a:solidFill>
                  <a:schemeClr val="bg1"/>
                </a:solidFill>
              </a:rPr>
              <a:t>gratitute</a:t>
            </a:r>
            <a:r>
              <a:rPr lang="en-US" sz="1200" i="1" u="sng" dirty="0">
                <a:solidFill>
                  <a:schemeClr val="bg1"/>
                </a:solidFill>
              </a:rPr>
              <a:t> to the following members who provided external support for our project:</a:t>
            </a:r>
          </a:p>
          <a:p>
            <a:pPr marL="114300" indent="0">
              <a:buClr>
                <a:schemeClr val="bg1"/>
              </a:buClr>
            </a:pPr>
            <a:r>
              <a:rPr lang="en-US" sz="1200" i="1" u="sng" dirty="0">
                <a:solidFill>
                  <a:schemeClr val="bg1"/>
                </a:solidFill>
              </a:rPr>
              <a:t> </a:t>
            </a:r>
          </a:p>
          <a:p>
            <a:pPr marL="114300" indent="0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</a:rPr>
              <a:t>Mohammed </a:t>
            </a:r>
            <a:r>
              <a:rPr lang="en-US" sz="1200" dirty="0" err="1">
                <a:solidFill>
                  <a:schemeClr val="bg1"/>
                </a:solidFill>
              </a:rPr>
              <a:t>Aamid</a:t>
            </a:r>
            <a:r>
              <a:rPr lang="en-US" sz="1200" dirty="0">
                <a:solidFill>
                  <a:schemeClr val="bg1"/>
                </a:solidFill>
              </a:rPr>
              <a:t> – Mechanical Design Expert &amp; Technical Advisor</a:t>
            </a:r>
            <a:endParaRPr lang="en-US" sz="1050" dirty="0">
              <a:solidFill>
                <a:schemeClr val="bg1"/>
              </a:solidFill>
            </a:endParaRPr>
          </a:p>
          <a:p>
            <a:pPr marL="114300" indent="0">
              <a:buClr>
                <a:schemeClr val="bg1"/>
              </a:buClr>
            </a:pPr>
            <a:r>
              <a:rPr lang="en-US" sz="1100" dirty="0">
                <a:solidFill>
                  <a:schemeClr val="bg1"/>
                </a:solidFill>
              </a:rPr>
              <a:t>Vani Soni – 3D Designer </a:t>
            </a:r>
          </a:p>
          <a:p>
            <a:pPr marL="114300" indent="0">
              <a:buClr>
                <a:schemeClr val="bg1"/>
              </a:buClr>
            </a:pPr>
            <a:endParaRPr lang="en-US" sz="10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358897" y="23669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Problem Statement</a:t>
            </a:r>
            <a:endParaRPr sz="20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84FDAFF1-F028-998B-01F6-CB3B1453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49B88-78C1-A6FA-36DA-5D6612D72E81}"/>
              </a:ext>
            </a:extLst>
          </p:cNvPr>
          <p:cNvCxnSpPr>
            <a:cxnSpLocks/>
          </p:cNvCxnSpPr>
          <p:nvPr/>
        </p:nvCxnSpPr>
        <p:spPr>
          <a:xfrm>
            <a:off x="3086098" y="1028700"/>
            <a:ext cx="0" cy="364331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751745-4D21-B856-CC80-CC5F5B697131}"/>
              </a:ext>
            </a:extLst>
          </p:cNvPr>
          <p:cNvCxnSpPr>
            <a:cxnSpLocks/>
          </p:cNvCxnSpPr>
          <p:nvPr/>
        </p:nvCxnSpPr>
        <p:spPr>
          <a:xfrm>
            <a:off x="5898350" y="1077262"/>
            <a:ext cx="0" cy="364331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E182BC-9426-458D-EADE-420F1FE2C2E8}"/>
              </a:ext>
            </a:extLst>
          </p:cNvPr>
          <p:cNvCxnSpPr>
            <a:cxnSpLocks/>
          </p:cNvCxnSpPr>
          <p:nvPr/>
        </p:nvCxnSpPr>
        <p:spPr>
          <a:xfrm>
            <a:off x="400046" y="2693194"/>
            <a:ext cx="8093869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0E89B-3CE1-C1C9-5AAE-C7DEBEEC8773}"/>
              </a:ext>
            </a:extLst>
          </p:cNvPr>
          <p:cNvSpPr txBox="1"/>
          <p:nvPr/>
        </p:nvSpPr>
        <p:spPr>
          <a:xfrm>
            <a:off x="4026605" y="1077263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Complication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6D6CF-464E-D69A-95FA-42B19F9D17C4}"/>
              </a:ext>
            </a:extLst>
          </p:cNvPr>
          <p:cNvSpPr txBox="1"/>
          <p:nvPr/>
        </p:nvSpPr>
        <p:spPr>
          <a:xfrm>
            <a:off x="1155312" y="107726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Situation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5D900-B3A4-43CA-CBD2-892F58473C56}"/>
              </a:ext>
            </a:extLst>
          </p:cNvPr>
          <p:cNvSpPr txBox="1"/>
          <p:nvPr/>
        </p:nvSpPr>
        <p:spPr>
          <a:xfrm>
            <a:off x="6508489" y="1077262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Stakeholders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78FDFE-157B-B0F7-748A-9984BFFF0FCF}"/>
              </a:ext>
            </a:extLst>
          </p:cNvPr>
          <p:cNvSpPr txBox="1"/>
          <p:nvPr/>
        </p:nvSpPr>
        <p:spPr>
          <a:xfrm>
            <a:off x="897254" y="2911648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D3F219-C2BF-1AE2-9BF0-F74F75CE5935}"/>
              </a:ext>
            </a:extLst>
          </p:cNvPr>
          <p:cNvSpPr txBox="1"/>
          <p:nvPr/>
        </p:nvSpPr>
        <p:spPr>
          <a:xfrm>
            <a:off x="4422794" y="289648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Scope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71CC40-A908-7A6F-D747-70CEF1AF3211}"/>
              </a:ext>
            </a:extLst>
          </p:cNvPr>
          <p:cNvSpPr txBox="1"/>
          <p:nvPr/>
        </p:nvSpPr>
        <p:spPr>
          <a:xfrm>
            <a:off x="6504701" y="2896488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Hypotheses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582F8-0396-BEB8-68F3-D5FDE5D0DCE0}"/>
              </a:ext>
            </a:extLst>
          </p:cNvPr>
          <p:cNvSpPr txBox="1"/>
          <p:nvPr/>
        </p:nvSpPr>
        <p:spPr>
          <a:xfrm>
            <a:off x="400046" y="1385039"/>
            <a:ext cx="26860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0" b="0" i="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According to TOI news dated 25 Sep, 2018 you can see </a:t>
            </a:r>
            <a:r>
              <a:rPr lang="en-US" sz="1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ads every 10 m on the stretch of ORR near Lajpat Nagar market. Visual Congestion is highly predominant in the world.</a:t>
            </a:r>
            <a:endParaRPr lang="en-US" sz="1000" b="1" i="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F0909E-AB23-A259-9C27-2425DAFF0A48}"/>
              </a:ext>
            </a:extLst>
          </p:cNvPr>
          <p:cNvSpPr txBox="1"/>
          <p:nvPr/>
        </p:nvSpPr>
        <p:spPr>
          <a:xfrm>
            <a:off x="5898346" y="1376227"/>
            <a:ext cx="28233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Congestion of a zone manifests into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Eye exhaustion, distraction, disorientation, and other psychological and emotional disturbances in </a:t>
            </a:r>
            <a:r>
              <a:rPr lang="en-US" sz="1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humans</a:t>
            </a:r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Disruption of critical behavior in wildlife resulting in </a:t>
            </a:r>
            <a:r>
              <a:rPr lang="en" sz="1000" b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impact on bio-diversity.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b="0" i="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56A7E1-187D-C7FB-0996-99827E6501AE}"/>
              </a:ext>
            </a:extLst>
          </p:cNvPr>
          <p:cNvCxnSpPr>
            <a:cxnSpLocks/>
          </p:cNvCxnSpPr>
          <p:nvPr/>
        </p:nvCxnSpPr>
        <p:spPr>
          <a:xfrm>
            <a:off x="460831" y="4573693"/>
            <a:ext cx="8033084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212B3A-3B1A-EF6C-20F2-F152CE0B22EB}"/>
              </a:ext>
            </a:extLst>
          </p:cNvPr>
          <p:cNvSpPr txBox="1"/>
          <p:nvPr/>
        </p:nvSpPr>
        <p:spPr>
          <a:xfrm>
            <a:off x="460831" y="3314103"/>
            <a:ext cx="268604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sz="1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Uncontrolled use of large outdoor media surfaces such as </a:t>
            </a:r>
            <a:r>
              <a:rPr lang="en" sz="10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Billboards</a:t>
            </a:r>
            <a:r>
              <a:rPr lang="en" sz="1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0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hoardings</a:t>
            </a:r>
            <a:r>
              <a:rPr lang="en" sz="1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in high traffic junctions and on busy roads are one of the causes of </a:t>
            </a:r>
            <a:r>
              <a:rPr lang="en" sz="10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visual pollution</a:t>
            </a:r>
            <a:r>
              <a:rPr lang="en" sz="1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Although advertisements constitute an essential part of business, </a:t>
            </a:r>
            <a:r>
              <a:rPr lang="en" sz="10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environment and bio-diversity </a:t>
            </a:r>
            <a:r>
              <a:rPr lang="en" sz="1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need to be protected.</a:t>
            </a:r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000" b="0" i="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EAC8C6-A9B4-FA09-97DC-3E2E976D80BC}"/>
              </a:ext>
            </a:extLst>
          </p:cNvPr>
          <p:cNvSpPr txBox="1"/>
          <p:nvPr/>
        </p:nvSpPr>
        <p:spPr>
          <a:xfrm>
            <a:off x="5959131" y="3313878"/>
            <a:ext cx="268604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Developing an Eco-Friendly re-usable alternative would control the use of OA thereby reducing visual pollution. </a:t>
            </a:r>
            <a:endParaRPr lang="en-US" sz="1000" b="0" i="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4AA975-9385-4E2E-BE5F-86EB53A6E41A}"/>
              </a:ext>
            </a:extLst>
          </p:cNvPr>
          <p:cNvSpPr txBox="1"/>
          <p:nvPr/>
        </p:nvSpPr>
        <p:spPr>
          <a:xfrm>
            <a:off x="3493513" y="1516569"/>
            <a:ext cx="24656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Visual Pollution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the compounded eﬀect of disorder, and excess of visual disturbances like objects and graphics such as ads, waste, cables in a landscape.</a:t>
            </a:r>
          </a:p>
          <a:p>
            <a:pPr algn="l"/>
            <a:endParaRPr lang="en-US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a 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concern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amidst the plethora or other pollution.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1401B1-4564-3A71-34BB-E1C282A22C46}"/>
              </a:ext>
            </a:extLst>
          </p:cNvPr>
          <p:cNvSpPr txBox="1"/>
          <p:nvPr/>
        </p:nvSpPr>
        <p:spPr>
          <a:xfrm>
            <a:off x="3207660" y="3313878"/>
            <a:ext cx="26860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Outdoor Advertising (OA) such as billboards, hoardings (both physical and digital) seen on the roads</a:t>
            </a:r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l"/>
            <a:endParaRPr lang="en-US" sz="1000" b="0" i="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endParaRPr lang="en-US" sz="1000" b="0" i="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93A4DC-79F3-089C-3F70-E75D727D9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31" y="980457"/>
            <a:ext cx="555058" cy="55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65645C-363B-2D46-6CE0-419CC64F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645" y="2845276"/>
            <a:ext cx="370284" cy="37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6536858-FF60-1190-2149-98482777D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267" y="1002880"/>
            <a:ext cx="570539" cy="47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024E28F-02C1-298E-21C5-351E941C9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568" y="2806053"/>
            <a:ext cx="500976" cy="50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AB01061-CC02-0129-8BE8-1AAC0B713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774" y="972142"/>
            <a:ext cx="667465" cy="6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0AA6E32-E981-6046-002D-BA40BE25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40" y="2780321"/>
            <a:ext cx="618691" cy="61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84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01758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Smart Eco-Friendly External Visual Display on Vehicles </a:t>
            </a:r>
            <a:endParaRPr sz="2000" dirty="0"/>
          </a:p>
        </p:txBody>
      </p:sp>
      <p:sp>
        <p:nvSpPr>
          <p:cNvPr id="354" name="Google Shape;354;p3"/>
          <p:cNvSpPr txBox="1"/>
          <p:nvPr/>
        </p:nvSpPr>
        <p:spPr>
          <a:xfrm>
            <a:off x="419504" y="1029855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automobile industry is now being shaped by electrically powered vehicles as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buSzPts val="1400"/>
            </a:pP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</a:p>
          <a:p>
            <a:pPr algn="just">
              <a:buSzPts val="1400"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Solar or other renewable/clean forms of energy combined with innovative display technology can be adopted for utilizing the exterior surface of private and public vehicles as a digital advertisement space.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1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1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buSzPts val="1400"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</a:t>
            </a: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alternative option 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will help </a:t>
            </a: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 visual pollution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observed in 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traditional advertising methods, ensuring physical and mental health in </a:t>
            </a:r>
            <a:r>
              <a:rPr lang="en-US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human beings also lowering the impact on bio-diversity.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is a huge opportunity. </a:t>
            </a:r>
          </a:p>
          <a:p>
            <a:pPr algn="just">
              <a:buSzPts val="1400"/>
            </a:pPr>
            <a:endParaRPr lang="en-US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ED738F2F-78C2-A768-EE7D-FBFA1AC4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6" name="Graphic 5" descr="Blind">
            <a:extLst>
              <a:ext uri="{FF2B5EF4-FFF2-40B4-BE49-F238E27FC236}">
                <a16:creationId xmlns:a16="http://schemas.microsoft.com/office/drawing/2014/main" id="{60C83985-66AC-00FD-1218-A2DFF050F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684" y="3727122"/>
            <a:ext cx="485774" cy="485774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7C2D0D-2403-6740-907C-7A2D666FA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73963"/>
              </p:ext>
            </p:extLst>
          </p:nvPr>
        </p:nvGraphicFramePr>
        <p:xfrm>
          <a:off x="2102673" y="1697037"/>
          <a:ext cx="6096000" cy="874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5299848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05387118"/>
                    </a:ext>
                  </a:extLst>
                </a:gridCol>
              </a:tblGrid>
              <a:tr h="29157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Reduces </a:t>
                      </a:r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</a:t>
                      </a:r>
                      <a:r>
                        <a:rPr lang="en-US" sz="12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il demand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Supporting sustainability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80617"/>
                  </a:ext>
                </a:extLst>
              </a:tr>
              <a:tr h="29157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Minimizes </a:t>
                      </a:r>
                      <a:r>
                        <a:rPr lang="en-US" sz="12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greenhouse emissions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Resulting in environmental 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47107"/>
                  </a:ext>
                </a:extLst>
              </a:tr>
              <a:tr h="29157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Lowers Life-Time Ownership Value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Saving cost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688283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788BA793-D739-48C3-4EC1-D4D7254F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98" y="1377388"/>
            <a:ext cx="993344" cy="99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lar panel graphics.ai Royalty Free Stock SVG Vector">
            <a:extLst>
              <a:ext uri="{FF2B5EF4-FFF2-40B4-BE49-F238E27FC236}">
                <a16:creationId xmlns:a16="http://schemas.microsoft.com/office/drawing/2014/main" id="{C1BCB1AA-D4B0-0DD6-681B-E23937E8F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17" y="2400910"/>
            <a:ext cx="631370" cy="63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User Segment &amp; Challenges</a:t>
            </a:r>
            <a:endParaRPr sz="2000" dirty="0"/>
          </a:p>
        </p:txBody>
      </p:sp>
      <p:sp>
        <p:nvSpPr>
          <p:cNvPr id="354" name="Google Shape;354;p3"/>
          <p:cNvSpPr txBox="1"/>
          <p:nvPr/>
        </p:nvSpPr>
        <p:spPr>
          <a:xfrm>
            <a:off x="494629" y="693148"/>
            <a:ext cx="8238600" cy="369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endParaRPr lang="en-US" b="0" i="0" dirty="0"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endParaRPr lang="en-US" b="1" i="0" dirty="0">
              <a:solidFill>
                <a:srgbClr val="252525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ED738F2F-78C2-A768-EE7D-FBFA1AC4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DA0C9E77-BD7D-EE96-73B3-B621CC3F85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370341"/>
              </p:ext>
            </p:extLst>
          </p:nvPr>
        </p:nvGraphicFramePr>
        <p:xfrm>
          <a:off x="557213" y="711202"/>
          <a:ext cx="7879555" cy="3855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0642979-0E32-C26F-8EA3-BC5F325C0586}"/>
              </a:ext>
            </a:extLst>
          </p:cNvPr>
          <p:cNvSpPr txBox="1"/>
          <p:nvPr/>
        </p:nvSpPr>
        <p:spPr>
          <a:xfrm>
            <a:off x="707232" y="4501620"/>
            <a:ext cx="70820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Challenges: </a:t>
            </a:r>
            <a:r>
              <a:rPr lang="en-US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Network stability in the countryside, Adoption by marketing organizations. </a:t>
            </a:r>
            <a:endParaRPr lang="en-US" b="1" i="0" dirty="0">
              <a:solidFill>
                <a:srgbClr val="FF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61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2F79BF-DD39-7BF3-7C87-A9615A1B7E15}"/>
              </a:ext>
            </a:extLst>
          </p:cNvPr>
          <p:cNvSpPr/>
          <p:nvPr/>
        </p:nvSpPr>
        <p:spPr>
          <a:xfrm>
            <a:off x="342229" y="1100861"/>
            <a:ext cx="8438842" cy="2002054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14E83-0882-5056-F283-669F402EA8DE}"/>
              </a:ext>
            </a:extLst>
          </p:cNvPr>
          <p:cNvSpPr/>
          <p:nvPr/>
        </p:nvSpPr>
        <p:spPr>
          <a:xfrm>
            <a:off x="348641" y="3166153"/>
            <a:ext cx="8432430" cy="147014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9" name="Google Shape;359;p4"/>
          <p:cNvSpPr txBox="1"/>
          <p:nvPr/>
        </p:nvSpPr>
        <p:spPr>
          <a:xfrm>
            <a:off x="383629" y="308047"/>
            <a:ext cx="8238600" cy="32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	There is a rise in entrepreneurial wave in the country.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“Make in India” and “Startup India” initiatives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are churning new ideas and products using novel techniques. Also, providing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Near-Real-Time information/news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has become the need of the hour.	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E-Governance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could be supported through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Information and Communication Technology (ICT)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to communicate and relay important &amp; emergency news. Sensors could be used to track the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weather, wind speed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and support optimized driving and relay local information.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	</a:t>
            </a:r>
          </a:p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Alternatives/Competitive products</a:t>
            </a:r>
            <a:endParaRPr sz="20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4" name="Graphic 3" descr="Smart Phone">
            <a:extLst>
              <a:ext uri="{FF2B5EF4-FFF2-40B4-BE49-F238E27FC236}">
                <a16:creationId xmlns:a16="http://schemas.microsoft.com/office/drawing/2014/main" id="{B79F5EFF-D023-E34A-D4BC-80E3EEBA0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132" y="3234247"/>
            <a:ext cx="327958" cy="327958"/>
          </a:xfrm>
          <a:prstGeom prst="rect">
            <a:avLst/>
          </a:prstGeom>
        </p:spPr>
      </p:pic>
      <p:pic>
        <p:nvPicPr>
          <p:cNvPr id="2050" name="Picture 2" descr="Make in India - Wikipedia">
            <a:extLst>
              <a:ext uri="{FF2B5EF4-FFF2-40B4-BE49-F238E27FC236}">
                <a16:creationId xmlns:a16="http://schemas.microsoft.com/office/drawing/2014/main" id="{9998F86E-40E0-E466-F0E2-9316CCA52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43" y="1164099"/>
            <a:ext cx="1236936" cy="5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4674E4-7A1D-B595-A4B1-41A1292C5633}"/>
              </a:ext>
            </a:extLst>
          </p:cNvPr>
          <p:cNvSpPr txBox="1"/>
          <p:nvPr/>
        </p:nvSpPr>
        <p:spPr>
          <a:xfrm>
            <a:off x="383629" y="3339593"/>
            <a:ext cx="823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ts val="1400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Our idea is novel and the only other alternative/competition is Mobile Marketing. Since we’re talking about NRT possibilities this is also not a strong competition. Mobile ads reach the target audience only upon usage of the mobile device to browse or open a relevant app. </a:t>
            </a:r>
          </a:p>
          <a:p>
            <a:pPr algn="just">
              <a:buSzPts val="1400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SzPts val="1400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Marketing leaders are also constantly looking for ideas that would help them relay their communication in a more proactive and real-time manner.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383629" y="513119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/>
              <a:buNone/>
            </a:pPr>
            <a:r>
              <a:rPr lang="en-IN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Hardware:</a:t>
            </a:r>
          </a:p>
          <a:p>
            <a:pPr marL="285750" marR="0" lvl="0" indent="-28575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Used 2-wheeler or 4-wheeler (subject to availability)</a:t>
            </a:r>
          </a:p>
          <a:p>
            <a:pPr marL="285750" marR="0" lvl="0" indent="-28575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E-paper display connected to Raspberry pi 4</a:t>
            </a:r>
          </a:p>
          <a:p>
            <a:pPr marL="285750" marR="0" lvl="0" indent="-28575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Electronic systems, networking devices etc., with chip development and testing facility for low power consumption display technology.</a:t>
            </a:r>
          </a:p>
          <a:p>
            <a:pPr marL="0" marR="0" lvl="0" indent="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/>
              <a:buNone/>
            </a:pPr>
            <a:r>
              <a:rPr lang="en-US" i="1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Software and internet tools:</a:t>
            </a:r>
          </a:p>
          <a:p>
            <a:pPr marL="285750" marR="0" lvl="0" indent="-28575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0" u="none" strike="noStrike" cap="none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Azure IoT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-US" b="0" u="none" strike="noStrike" cap="none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ub </a:t>
            </a:r>
            <a:r>
              <a:rPr lang="en-US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US" b="0" u="none" strike="noStrike" cap="none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Azure Networking Services </a:t>
            </a:r>
            <a:r>
              <a:rPr lang="en-US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are required for enabling inter-connected device framework to be implemented in product design. </a:t>
            </a:r>
            <a:r>
              <a:rPr lang="en-US" b="0" u="none" strike="noStrike" cap="none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Azure Sphere &amp; Azure RTOS </a:t>
            </a:r>
            <a:r>
              <a:rPr lang="en-US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will be </a:t>
            </a:r>
            <a:r>
              <a:rPr lang="en-US" b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utilised</a:t>
            </a:r>
            <a:r>
              <a:rPr lang="en-US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for designing &amp; testing</a:t>
            </a:r>
          </a:p>
          <a:p>
            <a:pPr marL="285750" marR="0" lvl="0" indent="-28575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0" u="none" strike="noStrike" cap="none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MS SQL </a:t>
            </a:r>
            <a:r>
              <a:rPr lang="en-US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will be used as backend customer database sever with </a:t>
            </a:r>
            <a:r>
              <a:rPr lang="en-US" b="0" u="none" strike="noStrike" cap="none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Microsoft AI applications and SQL Studio (SSMS)</a:t>
            </a:r>
          </a:p>
          <a:p>
            <a:pPr marL="285750" marR="0" lvl="0" indent="-28575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0" u="none" strike="noStrike" cap="none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Microsoft OneDrive &amp; Microsoft Azure</a:t>
            </a:r>
            <a:r>
              <a:rPr lang="en-US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for cloud implementation to make real time information available</a:t>
            </a:r>
          </a:p>
          <a:p>
            <a:pPr marL="285750" marR="0" lvl="0" indent="-285750" algn="l" rtl="0">
              <a:spcBef>
                <a:spcPts val="10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0" u="none" strike="noStrike" cap="none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Microsoft Teams &amp; Office </a:t>
            </a:r>
            <a:r>
              <a:rPr lang="en-US" b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 virtual team collaboration &amp; project management</a:t>
            </a:r>
            <a:endParaRPr b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Tools or resources</a:t>
            </a:r>
            <a:endParaRPr sz="20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6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383629" y="513119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buSzPts val="1400"/>
            </a:pPr>
            <a:endParaRPr lang="en-US" b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Solution &amp; Methodology</a:t>
            </a:r>
            <a:endParaRPr sz="20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3E3814-AD77-03D8-974A-E4F849AAB232}"/>
              </a:ext>
            </a:extLst>
          </p:cNvPr>
          <p:cNvSpPr/>
          <p:nvPr/>
        </p:nvSpPr>
        <p:spPr>
          <a:xfrm>
            <a:off x="550067" y="1073213"/>
            <a:ext cx="1657350" cy="9556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 based ICT (e-governance) &amp; Marketing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00EA65-B39B-F070-30F9-8B788E955EAA}"/>
              </a:ext>
            </a:extLst>
          </p:cNvPr>
          <p:cNvSpPr/>
          <p:nvPr/>
        </p:nvSpPr>
        <p:spPr>
          <a:xfrm>
            <a:off x="550067" y="2325290"/>
            <a:ext cx="1657350" cy="49291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IoT data/Data from </a:t>
            </a:r>
            <a:r>
              <a:rPr lang="en-IN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MaaS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F52CF7-D137-2FE1-5B8F-8D39890101F2}"/>
              </a:ext>
            </a:extLst>
          </p:cNvPr>
          <p:cNvSpPr/>
          <p:nvPr/>
        </p:nvSpPr>
        <p:spPr>
          <a:xfrm>
            <a:off x="550067" y="3085872"/>
            <a:ext cx="1657350" cy="49291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ADAS/Data from Sensors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608493-F3D1-0B95-7322-6CB1E287E986}"/>
              </a:ext>
            </a:extLst>
          </p:cNvPr>
          <p:cNvSpPr/>
          <p:nvPr/>
        </p:nvSpPr>
        <p:spPr>
          <a:xfrm>
            <a:off x="2214791" y="1684138"/>
            <a:ext cx="192881" cy="1964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A9FE83-6284-74B9-12AC-6B27AFA11AC9}"/>
              </a:ext>
            </a:extLst>
          </p:cNvPr>
          <p:cNvSpPr/>
          <p:nvPr/>
        </p:nvSpPr>
        <p:spPr>
          <a:xfrm>
            <a:off x="2218318" y="2473522"/>
            <a:ext cx="192881" cy="1964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5E087-E239-EEF0-01B8-68BD7846D29B}"/>
              </a:ext>
            </a:extLst>
          </p:cNvPr>
          <p:cNvSpPr/>
          <p:nvPr/>
        </p:nvSpPr>
        <p:spPr>
          <a:xfrm>
            <a:off x="2218318" y="3234104"/>
            <a:ext cx="192881" cy="1964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DEF8D3-E045-E093-0E60-0B83DD6413AD}"/>
              </a:ext>
            </a:extLst>
          </p:cNvPr>
          <p:cNvCxnSpPr>
            <a:cxnSpLocks/>
          </p:cNvCxnSpPr>
          <p:nvPr/>
        </p:nvCxnSpPr>
        <p:spPr>
          <a:xfrm>
            <a:off x="2400298" y="1782365"/>
            <a:ext cx="848995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D4348C-1DC5-F860-F363-0DD0E745F0F5}"/>
              </a:ext>
            </a:extLst>
          </p:cNvPr>
          <p:cNvCxnSpPr/>
          <p:nvPr/>
        </p:nvCxnSpPr>
        <p:spPr>
          <a:xfrm>
            <a:off x="2421183" y="2571749"/>
            <a:ext cx="848995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BE3F2B-9A3A-4858-2C00-1A196BF9AA89}"/>
              </a:ext>
            </a:extLst>
          </p:cNvPr>
          <p:cNvCxnSpPr/>
          <p:nvPr/>
        </p:nvCxnSpPr>
        <p:spPr>
          <a:xfrm>
            <a:off x="2421183" y="3332331"/>
            <a:ext cx="868773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578041-1555-9689-3586-2C710760E890}"/>
              </a:ext>
            </a:extLst>
          </p:cNvPr>
          <p:cNvSpPr/>
          <p:nvPr/>
        </p:nvSpPr>
        <p:spPr>
          <a:xfrm>
            <a:off x="3007519" y="1564479"/>
            <a:ext cx="1207293" cy="20145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Wireless Module for Input Connected through app via user’s mobile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9379FA-E01C-9CC7-C5AC-5C29AFCA4096}"/>
              </a:ext>
            </a:extLst>
          </p:cNvPr>
          <p:cNvSpPr/>
          <p:nvPr/>
        </p:nvSpPr>
        <p:spPr>
          <a:xfrm>
            <a:off x="4572000" y="1564479"/>
            <a:ext cx="1207293" cy="201452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Raspberry Pi 4/ Other</a:t>
            </a:r>
          </a:p>
          <a:p>
            <a:pPr algn="ctr"/>
            <a:r>
              <a:rPr lang="en-IN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 </a:t>
            </a:r>
          </a:p>
          <a:p>
            <a:pPr algn="ctr"/>
            <a:r>
              <a:rPr lang="en-IN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Board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73D205-4708-1851-CC55-42CAB994F9B2}"/>
              </a:ext>
            </a:extLst>
          </p:cNvPr>
          <p:cNvSpPr/>
          <p:nvPr/>
        </p:nvSpPr>
        <p:spPr>
          <a:xfrm>
            <a:off x="4214812" y="2473522"/>
            <a:ext cx="192881" cy="196454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E2E7B3-588F-B68A-F72A-F6E2B2FD048A}"/>
              </a:ext>
            </a:extLst>
          </p:cNvPr>
          <p:cNvCxnSpPr>
            <a:cxnSpLocks/>
          </p:cNvCxnSpPr>
          <p:nvPr/>
        </p:nvCxnSpPr>
        <p:spPr>
          <a:xfrm>
            <a:off x="4402929" y="2571749"/>
            <a:ext cx="16907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A0CD60-ED96-938A-EDC3-4110EEE4B65F}"/>
              </a:ext>
            </a:extLst>
          </p:cNvPr>
          <p:cNvCxnSpPr/>
          <p:nvPr/>
        </p:nvCxnSpPr>
        <p:spPr>
          <a:xfrm>
            <a:off x="5779293" y="2571740"/>
            <a:ext cx="342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ame 19">
            <a:extLst>
              <a:ext uri="{FF2B5EF4-FFF2-40B4-BE49-F238E27FC236}">
                <a16:creationId xmlns:a16="http://schemas.microsoft.com/office/drawing/2014/main" id="{469619FD-B9FF-A5A4-E32A-FEEA2CD5468C}"/>
              </a:ext>
            </a:extLst>
          </p:cNvPr>
          <p:cNvSpPr/>
          <p:nvPr/>
        </p:nvSpPr>
        <p:spPr>
          <a:xfrm>
            <a:off x="6122194" y="2078832"/>
            <a:ext cx="1478756" cy="1121565"/>
          </a:xfrm>
          <a:prstGeom prst="frame">
            <a:avLst/>
          </a:prstGeom>
          <a:solidFill>
            <a:schemeClr val="accent3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E-Ink/OLED Display for output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EA084305-7878-D0E1-7C1D-88E49BC767C7}"/>
              </a:ext>
            </a:extLst>
          </p:cNvPr>
          <p:cNvSpPr/>
          <p:nvPr/>
        </p:nvSpPr>
        <p:spPr>
          <a:xfrm>
            <a:off x="7443788" y="1261993"/>
            <a:ext cx="1275272" cy="681107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Ads and Real-Time Info/News</a:t>
            </a:r>
          </a:p>
        </p:txBody>
      </p:sp>
    </p:spTree>
    <p:extLst>
      <p:ext uri="{BB962C8B-B14F-4D97-AF65-F5344CB8AC3E}">
        <p14:creationId xmlns:p14="http://schemas.microsoft.com/office/powerpoint/2010/main" val="248823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Architecture</a:t>
            </a:r>
            <a:endParaRPr sz="20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702" y="4762718"/>
            <a:ext cx="1275272" cy="3024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6F6DE2-7126-82CE-A2CF-7D080CDCC4F2}"/>
              </a:ext>
            </a:extLst>
          </p:cNvPr>
          <p:cNvSpPr/>
          <p:nvPr/>
        </p:nvSpPr>
        <p:spPr>
          <a:xfrm>
            <a:off x="556890" y="2058086"/>
            <a:ext cx="278722" cy="16074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Google Shape;360;p4">
            <a:extLst>
              <a:ext uri="{FF2B5EF4-FFF2-40B4-BE49-F238E27FC236}">
                <a16:creationId xmlns:a16="http://schemas.microsoft.com/office/drawing/2014/main" id="{2D71C438-9A5F-3490-5BD7-ADA761FB8BBA}"/>
              </a:ext>
            </a:extLst>
          </p:cNvPr>
          <p:cNvSpPr txBox="1">
            <a:spLocks/>
          </p:cNvSpPr>
          <p:nvPr/>
        </p:nvSpPr>
        <p:spPr>
          <a:xfrm>
            <a:off x="1085846" y="1543738"/>
            <a:ext cx="2615580" cy="12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3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IN" sz="2000"/>
              <a:t>Architecture</a:t>
            </a:r>
            <a:endParaRPr lang="en-IN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81CD7-B279-D3FA-4D79-4489617FE581}"/>
              </a:ext>
            </a:extLst>
          </p:cNvPr>
          <p:cNvSpPr/>
          <p:nvPr/>
        </p:nvSpPr>
        <p:spPr>
          <a:xfrm>
            <a:off x="442913" y="1307305"/>
            <a:ext cx="8336756" cy="3243263"/>
          </a:xfrm>
          <a:prstGeom prst="rect">
            <a:avLst/>
          </a:prstGeom>
          <a:solidFill>
            <a:schemeClr val="accent4">
              <a:lumMod val="95000"/>
            </a:schemeClr>
          </a:solidFill>
          <a:ln>
            <a:solidFill>
              <a:schemeClr val="accent4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998654-C58C-13CD-5E7D-500B3A0AA748}"/>
              </a:ext>
            </a:extLst>
          </p:cNvPr>
          <p:cNvSpPr/>
          <p:nvPr/>
        </p:nvSpPr>
        <p:spPr>
          <a:xfrm>
            <a:off x="507207" y="1364455"/>
            <a:ext cx="3071812" cy="3128963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DFBAE89A-2A60-A709-E1B5-7A9D62D0BDCF}"/>
              </a:ext>
            </a:extLst>
          </p:cNvPr>
          <p:cNvSpPr/>
          <p:nvPr/>
        </p:nvSpPr>
        <p:spPr>
          <a:xfrm>
            <a:off x="3164691" y="1814515"/>
            <a:ext cx="321469" cy="414337"/>
          </a:xfrm>
          <a:prstGeom prst="can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BF010EB0-77F0-198A-5CB5-B606692D93E2}"/>
              </a:ext>
            </a:extLst>
          </p:cNvPr>
          <p:cNvSpPr/>
          <p:nvPr/>
        </p:nvSpPr>
        <p:spPr>
          <a:xfrm>
            <a:off x="3156356" y="2352676"/>
            <a:ext cx="321469" cy="414337"/>
          </a:xfrm>
          <a:prstGeom prst="can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E66F5016-3243-8A97-C2F4-43EB441814DE}"/>
              </a:ext>
            </a:extLst>
          </p:cNvPr>
          <p:cNvSpPr/>
          <p:nvPr/>
        </p:nvSpPr>
        <p:spPr>
          <a:xfrm>
            <a:off x="4518155" y="3493577"/>
            <a:ext cx="321469" cy="414337"/>
          </a:xfrm>
          <a:prstGeom prst="can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7B59F5D6-46CC-2D83-5A69-48E388FC4073}"/>
              </a:ext>
            </a:extLst>
          </p:cNvPr>
          <p:cNvSpPr/>
          <p:nvPr/>
        </p:nvSpPr>
        <p:spPr>
          <a:xfrm>
            <a:off x="3158092" y="3456682"/>
            <a:ext cx="321469" cy="414337"/>
          </a:xfrm>
          <a:prstGeom prst="can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1AEED4-9492-50B2-4AA7-5973AB5CF8A6}"/>
              </a:ext>
            </a:extLst>
          </p:cNvPr>
          <p:cNvSpPr txBox="1"/>
          <p:nvPr/>
        </p:nvSpPr>
        <p:spPr>
          <a:xfrm>
            <a:off x="1408163" y="1354338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Sources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74F343-B259-984E-1485-DDEA831D5935}"/>
              </a:ext>
            </a:extLst>
          </p:cNvPr>
          <p:cNvSpPr/>
          <p:nvPr/>
        </p:nvSpPr>
        <p:spPr>
          <a:xfrm>
            <a:off x="3643312" y="1374572"/>
            <a:ext cx="2278857" cy="312896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9BDFD4-BD53-7E09-5C5A-7F26E339BA8F}"/>
              </a:ext>
            </a:extLst>
          </p:cNvPr>
          <p:cNvSpPr txBox="1"/>
          <p:nvPr/>
        </p:nvSpPr>
        <p:spPr>
          <a:xfrm>
            <a:off x="4100513" y="1364455"/>
            <a:ext cx="1309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Orchestration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A29AAA-8468-0BD7-B4DE-5DC5071658CD}"/>
              </a:ext>
            </a:extLst>
          </p:cNvPr>
          <p:cNvSpPr txBox="1"/>
          <p:nvPr/>
        </p:nvSpPr>
        <p:spPr>
          <a:xfrm>
            <a:off x="2390403" y="1750068"/>
            <a:ext cx="7841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Microsoft </a:t>
            </a:r>
          </a:p>
          <a:p>
            <a:r>
              <a:rPr lang="en-IN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SQL Server </a:t>
            </a:r>
          </a:p>
          <a:p>
            <a:r>
              <a:rPr lang="en-IN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SSMS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4371D9-0F26-8E54-B0BF-26F2BA953838}"/>
              </a:ext>
            </a:extLst>
          </p:cNvPr>
          <p:cNvSpPr txBox="1"/>
          <p:nvPr/>
        </p:nvSpPr>
        <p:spPr>
          <a:xfrm>
            <a:off x="442913" y="943806"/>
            <a:ext cx="83367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Microsoft Teams, Microsoft OneDrive and Microsoft Office for Project Management and virtual team collaboration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FC1359-ED62-DAB6-4A97-5C02FF5CBE94}"/>
              </a:ext>
            </a:extLst>
          </p:cNvPr>
          <p:cNvSpPr/>
          <p:nvPr/>
        </p:nvSpPr>
        <p:spPr>
          <a:xfrm>
            <a:off x="5986462" y="1374571"/>
            <a:ext cx="2714625" cy="312896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31189E-0D98-456D-81AE-43C6DA121974}"/>
              </a:ext>
            </a:extLst>
          </p:cNvPr>
          <p:cNvSpPr/>
          <p:nvPr/>
        </p:nvSpPr>
        <p:spPr>
          <a:xfrm>
            <a:off x="875526" y="1813182"/>
            <a:ext cx="663337" cy="2618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D4B78-36DF-1B46-E180-465000AC1D07}"/>
              </a:ext>
            </a:extLst>
          </p:cNvPr>
          <p:cNvSpPr txBox="1"/>
          <p:nvPr/>
        </p:nvSpPr>
        <p:spPr>
          <a:xfrm>
            <a:off x="883145" y="1521696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Ingestion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8E8134-F60D-0AEC-F27D-02B07FCB7E09}"/>
              </a:ext>
            </a:extLst>
          </p:cNvPr>
          <p:cNvSpPr/>
          <p:nvPr/>
        </p:nvSpPr>
        <p:spPr>
          <a:xfrm>
            <a:off x="3951748" y="1813180"/>
            <a:ext cx="1799536" cy="2128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FF9273-F18A-10CC-5FF5-F4B98B92342F}"/>
              </a:ext>
            </a:extLst>
          </p:cNvPr>
          <p:cNvSpPr txBox="1"/>
          <p:nvPr/>
        </p:nvSpPr>
        <p:spPr>
          <a:xfrm>
            <a:off x="4921129" y="1800256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Storage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25AEC5-24AC-BDFD-693C-669A4771F886}"/>
              </a:ext>
            </a:extLst>
          </p:cNvPr>
          <p:cNvSpPr/>
          <p:nvPr/>
        </p:nvSpPr>
        <p:spPr>
          <a:xfrm>
            <a:off x="3189272" y="1404102"/>
            <a:ext cx="321469" cy="3308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6DDB2C5-3142-5696-C6FD-68F8DD3B6EBC}"/>
              </a:ext>
            </a:extLst>
          </p:cNvPr>
          <p:cNvSpPr/>
          <p:nvPr/>
        </p:nvSpPr>
        <p:spPr>
          <a:xfrm>
            <a:off x="5451809" y="1419243"/>
            <a:ext cx="321469" cy="3308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B834A1-FE13-C087-83D2-CD9B63B0657D}"/>
              </a:ext>
            </a:extLst>
          </p:cNvPr>
          <p:cNvSpPr/>
          <p:nvPr/>
        </p:nvSpPr>
        <p:spPr>
          <a:xfrm>
            <a:off x="6560487" y="1426384"/>
            <a:ext cx="321469" cy="3308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8B0C9C-3505-DEBC-C8CB-9C04BF07BD66}"/>
              </a:ext>
            </a:extLst>
          </p:cNvPr>
          <p:cNvSpPr/>
          <p:nvPr/>
        </p:nvSpPr>
        <p:spPr>
          <a:xfrm>
            <a:off x="6180398" y="1847524"/>
            <a:ext cx="1089898" cy="1399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847513-BCC8-75C8-17A5-7626EA1B451E}"/>
              </a:ext>
            </a:extLst>
          </p:cNvPr>
          <p:cNvSpPr/>
          <p:nvPr/>
        </p:nvSpPr>
        <p:spPr>
          <a:xfrm>
            <a:off x="7542411" y="1847523"/>
            <a:ext cx="1094382" cy="1399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DD38F6-3D29-AC9D-1806-ABE2DE3B675D}"/>
              </a:ext>
            </a:extLst>
          </p:cNvPr>
          <p:cNvSpPr/>
          <p:nvPr/>
        </p:nvSpPr>
        <p:spPr>
          <a:xfrm>
            <a:off x="8227186" y="1413449"/>
            <a:ext cx="321469" cy="3308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BD5092-7E14-22D7-19D6-C7382432B40B}"/>
              </a:ext>
            </a:extLst>
          </p:cNvPr>
          <p:cNvSpPr txBox="1"/>
          <p:nvPr/>
        </p:nvSpPr>
        <p:spPr>
          <a:xfrm>
            <a:off x="6324270" y="1811805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428059-7BD8-B3DE-A7B5-A3D4DC80B048}"/>
              </a:ext>
            </a:extLst>
          </p:cNvPr>
          <p:cNvSpPr txBox="1"/>
          <p:nvPr/>
        </p:nvSpPr>
        <p:spPr>
          <a:xfrm>
            <a:off x="7634254" y="1817582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</a:t>
            </a:r>
          </a:p>
        </p:txBody>
      </p:sp>
      <p:pic>
        <p:nvPicPr>
          <p:cNvPr id="48" name="Graphic 47" descr="Electric car">
            <a:extLst>
              <a:ext uri="{FF2B5EF4-FFF2-40B4-BE49-F238E27FC236}">
                <a16:creationId xmlns:a16="http://schemas.microsoft.com/office/drawing/2014/main" id="{81C53B3B-A269-C66D-8B1E-97DF3179C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0013" y="2058086"/>
            <a:ext cx="914400" cy="9144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07B0ABE-5EAB-F64D-CE09-2638F7A11C6A}"/>
              </a:ext>
            </a:extLst>
          </p:cNvPr>
          <p:cNvSpPr txBox="1"/>
          <p:nvPr/>
        </p:nvSpPr>
        <p:spPr>
          <a:xfrm>
            <a:off x="7622170" y="2831012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E-ink/</a:t>
            </a:r>
            <a:r>
              <a:rPr lang="en-IN" sz="10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OLED</a:t>
            </a:r>
          </a:p>
          <a:p>
            <a:r>
              <a:rPr lang="en-IN" sz="10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Display</a:t>
            </a:r>
          </a:p>
        </p:txBody>
      </p:sp>
      <p:pic>
        <p:nvPicPr>
          <p:cNvPr id="54" name="Graphic 53" descr="Head with gears">
            <a:extLst>
              <a:ext uri="{FF2B5EF4-FFF2-40B4-BE49-F238E27FC236}">
                <a16:creationId xmlns:a16="http://schemas.microsoft.com/office/drawing/2014/main" id="{D8CAD5E3-5DE6-B30F-B6CF-4BD9EABCB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1756" y="2126387"/>
            <a:ext cx="698933" cy="69893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C20A605-4B93-40B3-5875-2F187B4ACF3E}"/>
              </a:ext>
            </a:extLst>
          </p:cNvPr>
          <p:cNvSpPr txBox="1"/>
          <p:nvPr/>
        </p:nvSpPr>
        <p:spPr>
          <a:xfrm>
            <a:off x="6940085" y="1433725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 based NRT </a:t>
            </a:r>
          </a:p>
          <a:p>
            <a:pPr algn="ctr"/>
            <a:r>
              <a:rPr lang="en-IN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A77853-7169-DDFA-307B-DF3EB423EF5A}"/>
              </a:ext>
            </a:extLst>
          </p:cNvPr>
          <p:cNvSpPr txBox="1"/>
          <p:nvPr/>
        </p:nvSpPr>
        <p:spPr>
          <a:xfrm>
            <a:off x="6669059" y="3345553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Authentication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8616A343-CD91-BAD0-A953-A3D09787BF28}"/>
              </a:ext>
            </a:extLst>
          </p:cNvPr>
          <p:cNvSpPr/>
          <p:nvPr/>
        </p:nvSpPr>
        <p:spPr>
          <a:xfrm>
            <a:off x="6434064" y="3625407"/>
            <a:ext cx="486822" cy="491225"/>
          </a:xfrm>
          <a:prstGeom prst="diamond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D61521-7E2A-6328-8D88-6C2111713D82}"/>
              </a:ext>
            </a:extLst>
          </p:cNvPr>
          <p:cNvSpPr txBox="1"/>
          <p:nvPr/>
        </p:nvSpPr>
        <p:spPr>
          <a:xfrm>
            <a:off x="6022843" y="4080644"/>
            <a:ext cx="1470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Azure Active Directory</a:t>
            </a:r>
          </a:p>
        </p:txBody>
      </p:sp>
      <p:cxnSp>
        <p:nvCxnSpPr>
          <p:cNvPr id="4096" name="Straight Arrow Connector 4095">
            <a:extLst>
              <a:ext uri="{FF2B5EF4-FFF2-40B4-BE49-F238E27FC236}">
                <a16:creationId xmlns:a16="http://schemas.microsoft.com/office/drawing/2014/main" id="{903729C8-3AED-A89D-F8E2-E81568FA13E4}"/>
              </a:ext>
            </a:extLst>
          </p:cNvPr>
          <p:cNvCxnSpPr>
            <a:cxnSpLocks/>
            <a:stCxn id="17" idx="4"/>
          </p:cNvCxnSpPr>
          <p:nvPr/>
        </p:nvCxnSpPr>
        <p:spPr>
          <a:xfrm flipV="1">
            <a:off x="3486160" y="2018450"/>
            <a:ext cx="491651" cy="3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97" name="Straight Arrow Connector 4096">
            <a:extLst>
              <a:ext uri="{FF2B5EF4-FFF2-40B4-BE49-F238E27FC236}">
                <a16:creationId xmlns:a16="http://schemas.microsoft.com/office/drawing/2014/main" id="{8E33EEF7-70E8-1574-A612-3FD8E1909E4A}"/>
              </a:ext>
            </a:extLst>
          </p:cNvPr>
          <p:cNvCxnSpPr>
            <a:cxnSpLocks/>
          </p:cNvCxnSpPr>
          <p:nvPr/>
        </p:nvCxnSpPr>
        <p:spPr>
          <a:xfrm flipV="1">
            <a:off x="3486160" y="2584375"/>
            <a:ext cx="491651" cy="6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99" name="Rectangle 4098">
            <a:extLst>
              <a:ext uri="{FF2B5EF4-FFF2-40B4-BE49-F238E27FC236}">
                <a16:creationId xmlns:a16="http://schemas.microsoft.com/office/drawing/2014/main" id="{C1874777-10D7-926A-2E94-5C0ACE9A1139}"/>
              </a:ext>
            </a:extLst>
          </p:cNvPr>
          <p:cNvSpPr/>
          <p:nvPr/>
        </p:nvSpPr>
        <p:spPr>
          <a:xfrm>
            <a:off x="4155908" y="4088599"/>
            <a:ext cx="1598598" cy="379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ysClr val="windowText" lastClr="000000"/>
                </a:solidFill>
              </a:rPr>
              <a:t>Azure Networking Services</a:t>
            </a:r>
          </a:p>
        </p:txBody>
      </p:sp>
      <p:cxnSp>
        <p:nvCxnSpPr>
          <p:cNvPr id="4101" name="Straight Arrow Connector 4100">
            <a:extLst>
              <a:ext uri="{FF2B5EF4-FFF2-40B4-BE49-F238E27FC236}">
                <a16:creationId xmlns:a16="http://schemas.microsoft.com/office/drawing/2014/main" id="{62777CAC-7B11-151F-6A2A-2177C9D53475}"/>
              </a:ext>
            </a:extLst>
          </p:cNvPr>
          <p:cNvCxnSpPr>
            <a:cxnSpLocks/>
          </p:cNvCxnSpPr>
          <p:nvPr/>
        </p:nvCxnSpPr>
        <p:spPr>
          <a:xfrm>
            <a:off x="3478351" y="3659405"/>
            <a:ext cx="499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2" name="Straight Arrow Connector 4101">
            <a:extLst>
              <a:ext uri="{FF2B5EF4-FFF2-40B4-BE49-F238E27FC236}">
                <a16:creationId xmlns:a16="http://schemas.microsoft.com/office/drawing/2014/main" id="{0830C93F-5FD7-3546-DF55-F2A85ECAB485}"/>
              </a:ext>
            </a:extLst>
          </p:cNvPr>
          <p:cNvCxnSpPr>
            <a:cxnSpLocks/>
          </p:cNvCxnSpPr>
          <p:nvPr/>
        </p:nvCxnSpPr>
        <p:spPr>
          <a:xfrm>
            <a:off x="5731088" y="2372269"/>
            <a:ext cx="514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Straight Arrow Connector 4102">
            <a:extLst>
              <a:ext uri="{FF2B5EF4-FFF2-40B4-BE49-F238E27FC236}">
                <a16:creationId xmlns:a16="http://schemas.microsoft.com/office/drawing/2014/main" id="{B421DA28-BADC-8F81-F5BA-6554B77B5642}"/>
              </a:ext>
            </a:extLst>
          </p:cNvPr>
          <p:cNvCxnSpPr>
            <a:cxnSpLocks/>
          </p:cNvCxnSpPr>
          <p:nvPr/>
        </p:nvCxnSpPr>
        <p:spPr>
          <a:xfrm>
            <a:off x="7270296" y="2381252"/>
            <a:ext cx="304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4" name="Straight Arrow Connector 4103">
            <a:extLst>
              <a:ext uri="{FF2B5EF4-FFF2-40B4-BE49-F238E27FC236}">
                <a16:creationId xmlns:a16="http://schemas.microsoft.com/office/drawing/2014/main" id="{F9AC2472-B596-D956-2065-C97A557444F3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6677475" y="3247119"/>
            <a:ext cx="2354" cy="378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Connector: Elbow 4104">
            <a:extLst>
              <a:ext uri="{FF2B5EF4-FFF2-40B4-BE49-F238E27FC236}">
                <a16:creationId xmlns:a16="http://schemas.microsoft.com/office/drawing/2014/main" id="{B13371F3-89BD-9EE8-0AF8-33A530CB158E}"/>
              </a:ext>
            </a:extLst>
          </p:cNvPr>
          <p:cNvCxnSpPr>
            <a:cxnSpLocks/>
          </p:cNvCxnSpPr>
          <p:nvPr/>
        </p:nvCxnSpPr>
        <p:spPr>
          <a:xfrm rot="10800000">
            <a:off x="5330502" y="3240716"/>
            <a:ext cx="1086962" cy="634872"/>
          </a:xfrm>
          <a:prstGeom prst="bentConnector3">
            <a:avLst>
              <a:gd name="adj1" fmla="val 1006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6" name="TextBox 4105">
            <a:extLst>
              <a:ext uri="{FF2B5EF4-FFF2-40B4-BE49-F238E27FC236}">
                <a16:creationId xmlns:a16="http://schemas.microsoft.com/office/drawing/2014/main" id="{D42DE17C-A1CF-9598-827B-0B03BF18801B}"/>
              </a:ext>
            </a:extLst>
          </p:cNvPr>
          <p:cNvSpPr txBox="1"/>
          <p:nvPr/>
        </p:nvSpPr>
        <p:spPr>
          <a:xfrm>
            <a:off x="7196366" y="3924985"/>
            <a:ext cx="1544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Azure Sphere, Azure RTOS</a:t>
            </a:r>
          </a:p>
        </p:txBody>
      </p:sp>
      <p:cxnSp>
        <p:nvCxnSpPr>
          <p:cNvPr id="4107" name="Straight Arrow Connector 4106">
            <a:extLst>
              <a:ext uri="{FF2B5EF4-FFF2-40B4-BE49-F238E27FC236}">
                <a16:creationId xmlns:a16="http://schemas.microsoft.com/office/drawing/2014/main" id="{674E6463-0329-11C5-0EEF-683D4951003D}"/>
              </a:ext>
            </a:extLst>
          </p:cNvPr>
          <p:cNvCxnSpPr/>
          <p:nvPr/>
        </p:nvCxnSpPr>
        <p:spPr>
          <a:xfrm flipV="1">
            <a:off x="8089602" y="3220869"/>
            <a:ext cx="0" cy="33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8" name="Graphic 4107" descr="Cloud Computing">
            <a:extLst>
              <a:ext uri="{FF2B5EF4-FFF2-40B4-BE49-F238E27FC236}">
                <a16:creationId xmlns:a16="http://schemas.microsoft.com/office/drawing/2014/main" id="{BCABAEEA-8EA8-A193-4482-E4485AF687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9761" y="1949960"/>
            <a:ext cx="421455" cy="421455"/>
          </a:xfrm>
          <a:prstGeom prst="rect">
            <a:avLst/>
          </a:prstGeom>
        </p:spPr>
      </p:pic>
      <p:pic>
        <p:nvPicPr>
          <p:cNvPr id="4109" name="Picture 2">
            <a:extLst>
              <a:ext uri="{FF2B5EF4-FFF2-40B4-BE49-F238E27FC236}">
                <a16:creationId xmlns:a16="http://schemas.microsoft.com/office/drawing/2014/main" id="{0B049ADB-903E-1531-6681-AA5ED27E2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6" y="1391522"/>
            <a:ext cx="395632" cy="39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4">
            <a:extLst>
              <a:ext uri="{FF2B5EF4-FFF2-40B4-BE49-F238E27FC236}">
                <a16:creationId xmlns:a16="http://schemas.microsoft.com/office/drawing/2014/main" id="{E1F1CCED-B1AE-027D-1A6B-59BA6005F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593" y="2096811"/>
            <a:ext cx="331559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TextBox 4110">
            <a:extLst>
              <a:ext uri="{FF2B5EF4-FFF2-40B4-BE49-F238E27FC236}">
                <a16:creationId xmlns:a16="http://schemas.microsoft.com/office/drawing/2014/main" id="{3CD73FB0-381C-A80E-4BD4-2199111CCA30}"/>
              </a:ext>
            </a:extLst>
          </p:cNvPr>
          <p:cNvSpPr txBox="1"/>
          <p:nvPr/>
        </p:nvSpPr>
        <p:spPr>
          <a:xfrm>
            <a:off x="2257772" y="2381280"/>
            <a:ext cx="10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 Device Sensors Data</a:t>
            </a:r>
          </a:p>
        </p:txBody>
      </p:sp>
      <p:sp>
        <p:nvSpPr>
          <p:cNvPr id="4112" name="Cylinder 4111">
            <a:extLst>
              <a:ext uri="{FF2B5EF4-FFF2-40B4-BE49-F238E27FC236}">
                <a16:creationId xmlns:a16="http://schemas.microsoft.com/office/drawing/2014/main" id="{B1A2C7C0-4A11-2E35-8D92-3C5E297FB007}"/>
              </a:ext>
            </a:extLst>
          </p:cNvPr>
          <p:cNvSpPr/>
          <p:nvPr/>
        </p:nvSpPr>
        <p:spPr>
          <a:xfrm>
            <a:off x="3151749" y="2896578"/>
            <a:ext cx="321469" cy="414337"/>
          </a:xfrm>
          <a:prstGeom prst="can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13" name="Straight Arrow Connector 4112">
            <a:extLst>
              <a:ext uri="{FF2B5EF4-FFF2-40B4-BE49-F238E27FC236}">
                <a16:creationId xmlns:a16="http://schemas.microsoft.com/office/drawing/2014/main" id="{072E5447-A294-A34E-70D0-C997D4B46647}"/>
              </a:ext>
            </a:extLst>
          </p:cNvPr>
          <p:cNvCxnSpPr>
            <a:cxnSpLocks/>
            <a:stCxn id="4112" idx="4"/>
          </p:cNvCxnSpPr>
          <p:nvPr/>
        </p:nvCxnSpPr>
        <p:spPr>
          <a:xfrm flipV="1">
            <a:off x="3473218" y="3103746"/>
            <a:ext cx="50459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14" name="TextBox 4113">
            <a:extLst>
              <a:ext uri="{FF2B5EF4-FFF2-40B4-BE49-F238E27FC236}">
                <a16:creationId xmlns:a16="http://schemas.microsoft.com/office/drawing/2014/main" id="{3FE873FA-7202-986D-C473-806450CDB9A9}"/>
              </a:ext>
            </a:extLst>
          </p:cNvPr>
          <p:cNvSpPr txBox="1"/>
          <p:nvPr/>
        </p:nvSpPr>
        <p:spPr>
          <a:xfrm>
            <a:off x="2541769" y="2927042"/>
            <a:ext cx="703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ADAS Data</a:t>
            </a:r>
            <a:endParaRPr lang="en-IN" sz="900" dirty="0"/>
          </a:p>
        </p:txBody>
      </p:sp>
      <p:sp>
        <p:nvSpPr>
          <p:cNvPr id="4115" name="TextBox 4114">
            <a:extLst>
              <a:ext uri="{FF2B5EF4-FFF2-40B4-BE49-F238E27FC236}">
                <a16:creationId xmlns:a16="http://schemas.microsoft.com/office/drawing/2014/main" id="{62F3164E-9E67-7042-D38E-8A61D605216B}"/>
              </a:ext>
            </a:extLst>
          </p:cNvPr>
          <p:cNvSpPr txBox="1"/>
          <p:nvPr/>
        </p:nvSpPr>
        <p:spPr>
          <a:xfrm>
            <a:off x="2368571" y="3540105"/>
            <a:ext cx="881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Government</a:t>
            </a:r>
          </a:p>
          <a:p>
            <a:r>
              <a:rPr lang="en-IN" sz="9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ICT Data</a:t>
            </a:r>
            <a:endParaRPr lang="en-IN" sz="900" dirty="0"/>
          </a:p>
        </p:txBody>
      </p:sp>
      <p:pic>
        <p:nvPicPr>
          <p:cNvPr id="4116" name="Picture 2">
            <a:extLst>
              <a:ext uri="{FF2B5EF4-FFF2-40B4-BE49-F238E27FC236}">
                <a16:creationId xmlns:a16="http://schemas.microsoft.com/office/drawing/2014/main" id="{A696F1C2-5230-A10A-9D64-899D379EF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276" y="1387654"/>
            <a:ext cx="395632" cy="39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7" name="Picture 2">
            <a:extLst>
              <a:ext uri="{FF2B5EF4-FFF2-40B4-BE49-F238E27FC236}">
                <a16:creationId xmlns:a16="http://schemas.microsoft.com/office/drawing/2014/main" id="{038D918F-B913-CA11-5350-6C8C2C465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74" y="1396728"/>
            <a:ext cx="395632" cy="39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8" name="TextBox 4117">
            <a:extLst>
              <a:ext uri="{FF2B5EF4-FFF2-40B4-BE49-F238E27FC236}">
                <a16:creationId xmlns:a16="http://schemas.microsoft.com/office/drawing/2014/main" id="{734F9912-CFDE-4E66-D948-A4E7C4A040FD}"/>
              </a:ext>
            </a:extLst>
          </p:cNvPr>
          <p:cNvSpPr txBox="1"/>
          <p:nvPr/>
        </p:nvSpPr>
        <p:spPr>
          <a:xfrm>
            <a:off x="4068735" y="3735459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Artificial Intelligence/</a:t>
            </a:r>
          </a:p>
          <a:p>
            <a:r>
              <a:rPr lang="en-IN" sz="800" dirty="0"/>
              <a:t>Machine Learning</a:t>
            </a:r>
          </a:p>
          <a:p>
            <a:endParaRPr lang="en-IN" sz="800" dirty="0"/>
          </a:p>
        </p:txBody>
      </p:sp>
      <p:pic>
        <p:nvPicPr>
          <p:cNvPr id="4119" name="Picture 6" descr="Free photo Social Website Facebook Marketing Social Media - Max Pixel">
            <a:extLst>
              <a:ext uri="{FF2B5EF4-FFF2-40B4-BE49-F238E27FC236}">
                <a16:creationId xmlns:a16="http://schemas.microsoft.com/office/drawing/2014/main" id="{D99B465E-4790-61CD-0B93-45A18CFD1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13" y="1787154"/>
            <a:ext cx="625957" cy="50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0" name="TextBox 4119">
            <a:extLst>
              <a:ext uri="{FF2B5EF4-FFF2-40B4-BE49-F238E27FC236}">
                <a16:creationId xmlns:a16="http://schemas.microsoft.com/office/drawing/2014/main" id="{69E47EAC-ED58-B767-5A2E-7A9901B7034F}"/>
              </a:ext>
            </a:extLst>
          </p:cNvPr>
          <p:cNvSpPr txBox="1"/>
          <p:nvPr/>
        </p:nvSpPr>
        <p:spPr>
          <a:xfrm>
            <a:off x="1484228" y="1924793"/>
            <a:ext cx="7803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Marketing</a:t>
            </a:r>
          </a:p>
        </p:txBody>
      </p:sp>
      <p:pic>
        <p:nvPicPr>
          <p:cNvPr id="4121" name="Picture 8" descr="Sensor Icon Vector Art, Icons, and Graphics for Free Download">
            <a:extLst>
              <a:ext uri="{FF2B5EF4-FFF2-40B4-BE49-F238E27FC236}">
                <a16:creationId xmlns:a16="http://schemas.microsoft.com/office/drawing/2014/main" id="{603FFF7D-BCF8-5F97-A018-67293D97D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38" y="2384419"/>
            <a:ext cx="423345" cy="42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10" descr="ADAS Windshield Replacement: up to $275 Cash Back. BBB A+">
            <a:extLst>
              <a:ext uri="{FF2B5EF4-FFF2-40B4-BE49-F238E27FC236}">
                <a16:creationId xmlns:a16="http://schemas.microsoft.com/office/drawing/2014/main" id="{2F29D9CB-457A-CEA7-8BE2-CC22E44A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31" y="2986504"/>
            <a:ext cx="550134" cy="42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3" name="TextBox 4122">
            <a:extLst>
              <a:ext uri="{FF2B5EF4-FFF2-40B4-BE49-F238E27FC236}">
                <a16:creationId xmlns:a16="http://schemas.microsoft.com/office/drawing/2014/main" id="{45CDABFE-C430-0F1D-F27A-0CB11BD019E0}"/>
              </a:ext>
            </a:extLst>
          </p:cNvPr>
          <p:cNvSpPr txBox="1"/>
          <p:nvPr/>
        </p:nvSpPr>
        <p:spPr>
          <a:xfrm>
            <a:off x="1493704" y="2327694"/>
            <a:ext cx="843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Weather/Road condition, etc.</a:t>
            </a:r>
          </a:p>
        </p:txBody>
      </p:sp>
      <p:sp>
        <p:nvSpPr>
          <p:cNvPr id="4124" name="TextBox 4123">
            <a:extLst>
              <a:ext uri="{FF2B5EF4-FFF2-40B4-BE49-F238E27FC236}">
                <a16:creationId xmlns:a16="http://schemas.microsoft.com/office/drawing/2014/main" id="{6170A402-0A83-305C-6AC2-4550BF477FBD}"/>
              </a:ext>
            </a:extLst>
          </p:cNvPr>
          <p:cNvSpPr txBox="1"/>
          <p:nvPr/>
        </p:nvSpPr>
        <p:spPr>
          <a:xfrm>
            <a:off x="1507537" y="2784606"/>
            <a:ext cx="881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Advanced Drive Assistance System (ADAS) data </a:t>
            </a:r>
          </a:p>
        </p:txBody>
      </p:sp>
      <p:pic>
        <p:nvPicPr>
          <p:cNvPr id="4125" name="Graphic 4124" descr="Computer">
            <a:extLst>
              <a:ext uri="{FF2B5EF4-FFF2-40B4-BE49-F238E27FC236}">
                <a16:creationId xmlns:a16="http://schemas.microsoft.com/office/drawing/2014/main" id="{C3F809BA-057F-CDC5-6E25-C676F9FEEB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9352" y="3559180"/>
            <a:ext cx="448078" cy="448078"/>
          </a:xfrm>
          <a:prstGeom prst="rect">
            <a:avLst/>
          </a:prstGeom>
        </p:spPr>
      </p:pic>
      <p:sp>
        <p:nvSpPr>
          <p:cNvPr id="4126" name="TextBox 4125">
            <a:extLst>
              <a:ext uri="{FF2B5EF4-FFF2-40B4-BE49-F238E27FC236}">
                <a16:creationId xmlns:a16="http://schemas.microsoft.com/office/drawing/2014/main" id="{614003B7-00B0-373E-4933-D3FFB2DB6643}"/>
              </a:ext>
            </a:extLst>
          </p:cNvPr>
          <p:cNvSpPr txBox="1"/>
          <p:nvPr/>
        </p:nvSpPr>
        <p:spPr>
          <a:xfrm>
            <a:off x="1467557" y="3585651"/>
            <a:ext cx="8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E-governance</a:t>
            </a:r>
          </a:p>
          <a:p>
            <a:r>
              <a:rPr lang="en-IN" sz="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data</a:t>
            </a:r>
          </a:p>
        </p:txBody>
      </p:sp>
      <p:sp>
        <p:nvSpPr>
          <p:cNvPr id="4127" name="Right Brace 4126">
            <a:extLst>
              <a:ext uri="{FF2B5EF4-FFF2-40B4-BE49-F238E27FC236}">
                <a16:creationId xmlns:a16="http://schemas.microsoft.com/office/drawing/2014/main" id="{0D319F3D-986E-6303-EE37-A7BDA70C235B}"/>
              </a:ext>
            </a:extLst>
          </p:cNvPr>
          <p:cNvSpPr/>
          <p:nvPr/>
        </p:nvSpPr>
        <p:spPr>
          <a:xfrm>
            <a:off x="2043112" y="1783286"/>
            <a:ext cx="531113" cy="2618716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28" name="Picture 12" descr="What Is Azure IoT Hub? | Build5Nines">
            <a:extLst>
              <a:ext uri="{FF2B5EF4-FFF2-40B4-BE49-F238E27FC236}">
                <a16:creationId xmlns:a16="http://schemas.microsoft.com/office/drawing/2014/main" id="{91899CC4-5F9C-A4E9-C22E-B30818FE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921" y="2031346"/>
            <a:ext cx="810249" cy="4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9" name="Right Brace 4128">
            <a:extLst>
              <a:ext uri="{FF2B5EF4-FFF2-40B4-BE49-F238E27FC236}">
                <a16:creationId xmlns:a16="http://schemas.microsoft.com/office/drawing/2014/main" id="{85E25CD5-0E59-4EAA-DB0E-F13B29275B55}"/>
              </a:ext>
            </a:extLst>
          </p:cNvPr>
          <p:cNvSpPr/>
          <p:nvPr/>
        </p:nvSpPr>
        <p:spPr>
          <a:xfrm>
            <a:off x="3745808" y="1844135"/>
            <a:ext cx="531113" cy="2536524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30" name="Picture 14" descr="Machine Learning Ai Artificial - Free vector graphic on Pixabay">
            <a:extLst>
              <a:ext uri="{FF2B5EF4-FFF2-40B4-BE49-F238E27FC236}">
                <a16:creationId xmlns:a16="http://schemas.microsoft.com/office/drawing/2014/main" id="{1E499A44-A013-4870-6831-EB9F69EAF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031" y="2959839"/>
            <a:ext cx="622835" cy="73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31" name="Straight Arrow Connector 4130">
            <a:extLst>
              <a:ext uri="{FF2B5EF4-FFF2-40B4-BE49-F238E27FC236}">
                <a16:creationId xmlns:a16="http://schemas.microsoft.com/office/drawing/2014/main" id="{F22BBB7D-1508-01CA-EF4B-802AABC39BC0}"/>
              </a:ext>
            </a:extLst>
          </p:cNvPr>
          <p:cNvCxnSpPr>
            <a:cxnSpLocks/>
          </p:cNvCxnSpPr>
          <p:nvPr/>
        </p:nvCxnSpPr>
        <p:spPr>
          <a:xfrm>
            <a:off x="7270295" y="1949960"/>
            <a:ext cx="304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2" name="Straight Arrow Connector 4131">
            <a:extLst>
              <a:ext uri="{FF2B5EF4-FFF2-40B4-BE49-F238E27FC236}">
                <a16:creationId xmlns:a16="http://schemas.microsoft.com/office/drawing/2014/main" id="{DE82A563-B81F-F298-C160-4F566C65304F}"/>
              </a:ext>
            </a:extLst>
          </p:cNvPr>
          <p:cNvCxnSpPr>
            <a:cxnSpLocks/>
          </p:cNvCxnSpPr>
          <p:nvPr/>
        </p:nvCxnSpPr>
        <p:spPr>
          <a:xfrm>
            <a:off x="7270295" y="2833710"/>
            <a:ext cx="304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3" name="TextBox 4132">
            <a:extLst>
              <a:ext uri="{FF2B5EF4-FFF2-40B4-BE49-F238E27FC236}">
                <a16:creationId xmlns:a16="http://schemas.microsoft.com/office/drawing/2014/main" id="{AAAEA5DF-5F59-20E1-3904-9A681DAC0956}"/>
              </a:ext>
            </a:extLst>
          </p:cNvPr>
          <p:cNvSpPr txBox="1"/>
          <p:nvPr/>
        </p:nvSpPr>
        <p:spPr>
          <a:xfrm>
            <a:off x="6311922" y="2869900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Prep/Train</a:t>
            </a:r>
          </a:p>
        </p:txBody>
      </p:sp>
      <p:pic>
        <p:nvPicPr>
          <p:cNvPr id="4134" name="Picture 16">
            <a:extLst>
              <a:ext uri="{FF2B5EF4-FFF2-40B4-BE49-F238E27FC236}">
                <a16:creationId xmlns:a16="http://schemas.microsoft.com/office/drawing/2014/main" id="{3DD75FEE-5CA6-A3CA-6419-F8AB65BEE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132" y="2472161"/>
            <a:ext cx="793975" cy="44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5" name="Picture 18">
            <a:extLst>
              <a:ext uri="{FF2B5EF4-FFF2-40B4-BE49-F238E27FC236}">
                <a16:creationId xmlns:a16="http://schemas.microsoft.com/office/drawing/2014/main" id="{7CBD0D9C-695F-70C4-51AB-7AE46B9C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733" y="2156144"/>
            <a:ext cx="271507" cy="33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6" name="Picture 20" descr="Download Azure Sphere Logo PNG and Vector (PDF, SVG, Ai, EPS) Free">
            <a:extLst>
              <a:ext uri="{FF2B5EF4-FFF2-40B4-BE49-F238E27FC236}">
                <a16:creationId xmlns:a16="http://schemas.microsoft.com/office/drawing/2014/main" id="{DCCC5294-D1B2-F57D-7BAA-018F993C0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273" y="3569141"/>
            <a:ext cx="577429" cy="38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7" name="AutoShape 22">
            <a:extLst>
              <a:ext uri="{FF2B5EF4-FFF2-40B4-BE49-F238E27FC236}">
                <a16:creationId xmlns:a16="http://schemas.microsoft.com/office/drawing/2014/main" id="{66BF0C2C-D1FE-3534-AF67-D13BBFE5D6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38" name="Picture 26" descr="Azure RTOS · GitHub">
            <a:extLst>
              <a:ext uri="{FF2B5EF4-FFF2-40B4-BE49-F238E27FC236}">
                <a16:creationId xmlns:a16="http://schemas.microsoft.com/office/drawing/2014/main" id="{FFF8725D-0392-92CC-3954-6DD0B495C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134" y="3556129"/>
            <a:ext cx="336583" cy="33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9" name="Cylinder 4138">
            <a:extLst>
              <a:ext uri="{FF2B5EF4-FFF2-40B4-BE49-F238E27FC236}">
                <a16:creationId xmlns:a16="http://schemas.microsoft.com/office/drawing/2014/main" id="{12ECC5FF-0EAC-6C90-4961-C9A1728A70EB}"/>
              </a:ext>
            </a:extLst>
          </p:cNvPr>
          <p:cNvSpPr/>
          <p:nvPr/>
        </p:nvSpPr>
        <p:spPr>
          <a:xfrm>
            <a:off x="3166728" y="3987665"/>
            <a:ext cx="321469" cy="414337"/>
          </a:xfrm>
          <a:prstGeom prst="can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40" name="Graphic 4139" descr="Electric car">
            <a:extLst>
              <a:ext uri="{FF2B5EF4-FFF2-40B4-BE49-F238E27FC236}">
                <a16:creationId xmlns:a16="http://schemas.microsoft.com/office/drawing/2014/main" id="{8B18C73D-A606-0054-4D55-353DF7640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329" y="3950923"/>
            <a:ext cx="537311" cy="537311"/>
          </a:xfrm>
          <a:prstGeom prst="rect">
            <a:avLst/>
          </a:prstGeom>
        </p:spPr>
      </p:pic>
      <p:sp>
        <p:nvSpPr>
          <p:cNvPr id="4141" name="TextBox 4140">
            <a:extLst>
              <a:ext uri="{FF2B5EF4-FFF2-40B4-BE49-F238E27FC236}">
                <a16:creationId xmlns:a16="http://schemas.microsoft.com/office/drawing/2014/main" id="{373F44F6-1FA1-D8C2-05E8-B9D2FC5BE749}"/>
              </a:ext>
            </a:extLst>
          </p:cNvPr>
          <p:cNvSpPr txBox="1"/>
          <p:nvPr/>
        </p:nvSpPr>
        <p:spPr>
          <a:xfrm>
            <a:off x="1518021" y="4064797"/>
            <a:ext cx="8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MaaS</a:t>
            </a:r>
          </a:p>
          <a:p>
            <a:r>
              <a:rPr lang="en-IN" sz="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data</a:t>
            </a:r>
          </a:p>
        </p:txBody>
      </p:sp>
      <p:sp>
        <p:nvSpPr>
          <p:cNvPr id="4142" name="TextBox 4141">
            <a:extLst>
              <a:ext uri="{FF2B5EF4-FFF2-40B4-BE49-F238E27FC236}">
                <a16:creationId xmlns:a16="http://schemas.microsoft.com/office/drawing/2014/main" id="{855F2DCA-0593-D340-EF28-FED28F58C471}"/>
              </a:ext>
            </a:extLst>
          </p:cNvPr>
          <p:cNvSpPr txBox="1"/>
          <p:nvPr/>
        </p:nvSpPr>
        <p:spPr>
          <a:xfrm>
            <a:off x="2565004" y="4069448"/>
            <a:ext cx="6519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MaaS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73035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784565" y="229549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Key Differentiators</a:t>
            </a:r>
            <a:endParaRPr sz="2000" dirty="0"/>
          </a:p>
        </p:txBody>
      </p:sp>
      <p:sp>
        <p:nvSpPr>
          <p:cNvPr id="378" name="Google Shape;378;p7"/>
          <p:cNvSpPr txBox="1"/>
          <p:nvPr/>
        </p:nvSpPr>
        <p:spPr>
          <a:xfrm>
            <a:off x="825965" y="1067754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7B6370C9-37BD-451B-96D6-59883D03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7C4AFEF5-86B3-4D01-20A3-F1B2E1265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735588"/>
              </p:ext>
            </p:extLst>
          </p:nvPr>
        </p:nvGraphicFramePr>
        <p:xfrm>
          <a:off x="-566340" y="1148114"/>
          <a:ext cx="5807869" cy="3253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AD3688F-79A7-E3FE-4813-45B5C7A0A96C}"/>
              </a:ext>
            </a:extLst>
          </p:cNvPr>
          <p:cNvSpPr txBox="1"/>
          <p:nvPr/>
        </p:nvSpPr>
        <p:spPr>
          <a:xfrm>
            <a:off x="5702526" y="311008"/>
            <a:ext cx="4854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Lato"/>
                <a:ea typeface="Lato"/>
                <a:cs typeface="Lato"/>
                <a:sym typeface="Lato"/>
              </a:rPr>
              <a:t>Adoption Plan</a:t>
            </a:r>
            <a:endParaRPr lang="en-IN" dirty="0"/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5887B6D3-B6EF-CCC2-E692-7DBB60869C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121648"/>
              </p:ext>
            </p:extLst>
          </p:nvPr>
        </p:nvGraphicFramePr>
        <p:xfrm>
          <a:off x="4572000" y="923650"/>
          <a:ext cx="4350413" cy="3535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1072</Words>
  <Application>Microsoft Office PowerPoint</Application>
  <PresentationFormat>On-screen Show (16:9)</PresentationFormat>
  <Paragraphs>191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Lato</vt:lpstr>
      <vt:lpstr>Wingdings</vt:lpstr>
      <vt:lpstr>Lato Black</vt:lpstr>
      <vt:lpstr>Arial</vt:lpstr>
      <vt:lpstr>TI Template</vt:lpstr>
      <vt:lpstr>TI Template</vt:lpstr>
      <vt:lpstr>PLEDGE TO PROGRESS Sustainability Hackathon </vt:lpstr>
      <vt:lpstr>Problem Statement</vt:lpstr>
      <vt:lpstr>Smart Eco-Friendly External Visual Display on Vehicles </vt:lpstr>
      <vt:lpstr>User Segment &amp; Challenges</vt:lpstr>
      <vt:lpstr>Alternatives/Competitive products</vt:lpstr>
      <vt:lpstr>Tools or resources</vt:lpstr>
      <vt:lpstr>Solution &amp; Methodology</vt:lpstr>
      <vt:lpstr>Architecture</vt:lpstr>
      <vt:lpstr>Key Differentiators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91966</dc:creator>
  <cp:lastModifiedBy>rahul dogra</cp:lastModifiedBy>
  <cp:revision>191</cp:revision>
  <dcterms:modified xsi:type="dcterms:W3CDTF">2023-05-03T15:29:11Z</dcterms:modified>
</cp:coreProperties>
</file>