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4"/>
  </p:notesMasterIdLst>
  <p:sldIdLst>
    <p:sldId id="265" r:id="rId3"/>
    <p:sldId id="266" r:id="rId4"/>
    <p:sldId id="258" r:id="rId5"/>
    <p:sldId id="267" r:id="rId6"/>
    <p:sldId id="259" r:id="rId7"/>
    <p:sldId id="268" r:id="rId8"/>
    <p:sldId id="269" r:id="rId9"/>
    <p:sldId id="270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font" Target="fonts/font4.fntdata" /><Relationship Id="rId26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font" Target="fonts/font3.fntdata" /><Relationship Id="rId25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presProps" Target="presProps.xml" /><Relationship Id="rId5" Type="http://schemas.openxmlformats.org/officeDocument/2006/relationships/slide" Target="slides/slide3.xml" /><Relationship Id="rId15" Type="http://schemas.openxmlformats.org/officeDocument/2006/relationships/font" Target="fonts/font1.fntdata" /><Relationship Id="rId23" Type="http://customschemas.google.com/relationships/presentationmetadata" Target="metadata" /><Relationship Id="rId10" Type="http://schemas.openxmlformats.org/officeDocument/2006/relationships/slide" Target="slides/slide8.xml" /><Relationship Id="rId19" Type="http://schemas.openxmlformats.org/officeDocument/2006/relationships/font" Target="fonts/font5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notesMaster" Target="notesMasters/notesMaster1.xml" /><Relationship Id="rId27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AD990-3C24-4013-B96D-287A9B4E1EC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1078411B-E8B9-42E2-871F-70AD3EF6FD2D}">
      <dgm:prSet phldrT="[Text]" custT="1"/>
      <dgm:spPr/>
      <dgm:t>
        <a:bodyPr/>
        <a:lstStyle/>
        <a:p>
          <a:r>
            <a:rPr lang="en-IN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Location based </a:t>
          </a:r>
        </a:p>
      </dgm:t>
    </dgm:pt>
    <dgm:pt modelId="{5E962476-178D-4D67-87B2-C7DE7C110350}" type="parTrans" cxnId="{01FD8CAF-F881-4767-9AFB-A4AD2B434A1C}">
      <dgm:prSet/>
      <dgm:spPr/>
      <dgm:t>
        <a:bodyPr/>
        <a:lstStyle/>
        <a:p>
          <a:endParaRPr lang="en-IN"/>
        </a:p>
      </dgm:t>
    </dgm:pt>
    <dgm:pt modelId="{5E18ED06-C76E-47EF-B396-567D3F99FEB4}" type="sibTrans" cxnId="{01FD8CAF-F881-4767-9AFB-A4AD2B434A1C}">
      <dgm:prSet custT="1"/>
      <dgm:spPr/>
      <dgm:t>
        <a:bodyPr/>
        <a:lstStyle/>
        <a:p>
          <a:r>
            <a:rPr lang="en-IN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Near-Real-Time</a:t>
          </a:r>
        </a:p>
      </dgm:t>
    </dgm:pt>
    <dgm:pt modelId="{8C34B636-D5BC-4AC1-9071-27A64D99E2A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IN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AI Model-Data backed</a:t>
          </a:r>
        </a:p>
      </dgm:t>
    </dgm:pt>
    <dgm:pt modelId="{8A6EB89C-1DC9-4917-8F38-2135416EBFB6}" type="parTrans" cxnId="{9ADFEB5D-19AB-4FF3-A871-135701C8D42A}">
      <dgm:prSet/>
      <dgm:spPr/>
      <dgm:t>
        <a:bodyPr/>
        <a:lstStyle/>
        <a:p>
          <a:endParaRPr lang="en-IN"/>
        </a:p>
      </dgm:t>
    </dgm:pt>
    <dgm:pt modelId="{06C25BE0-FF14-45FC-9C8C-A42FDABA7106}" type="sibTrans" cxnId="{9ADFEB5D-19AB-4FF3-A871-135701C8D42A}">
      <dgm:prSet custT="1"/>
      <dgm:spPr/>
      <dgm:t>
        <a:bodyPr/>
        <a:lstStyle/>
        <a:p>
          <a:r>
            <a:rPr lang="en-IN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Azure Cloud Technology</a:t>
          </a:r>
        </a:p>
      </dgm:t>
    </dgm:pt>
    <dgm:pt modelId="{1651FE6A-2D8F-44B5-A36A-EF944066890B}" type="pres">
      <dgm:prSet presAssocID="{B1FAD990-3C24-4013-B96D-287A9B4E1ECF}" presName="Name0" presStyleCnt="0">
        <dgm:presLayoutVars>
          <dgm:chMax/>
          <dgm:chPref/>
          <dgm:dir/>
          <dgm:animLvl val="lvl"/>
        </dgm:presLayoutVars>
      </dgm:prSet>
      <dgm:spPr/>
    </dgm:pt>
    <dgm:pt modelId="{7660FDFE-397D-4DDB-BF35-E5EC8F75A2C8}" type="pres">
      <dgm:prSet presAssocID="{1078411B-E8B9-42E2-871F-70AD3EF6FD2D}" presName="composite" presStyleCnt="0"/>
      <dgm:spPr/>
    </dgm:pt>
    <dgm:pt modelId="{4A88571F-02E4-4074-98E7-C4EFE1280F82}" type="pres">
      <dgm:prSet presAssocID="{1078411B-E8B9-42E2-871F-70AD3EF6FD2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5019A3A-73D3-4EED-BDFB-8570680CFAD5}" type="pres">
      <dgm:prSet presAssocID="{1078411B-E8B9-42E2-871F-70AD3EF6FD2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DF5A7CB-0A9B-4094-8978-FC06DEB83274}" type="pres">
      <dgm:prSet presAssocID="{1078411B-E8B9-42E2-871F-70AD3EF6FD2D}" presName="BalanceSpacing" presStyleCnt="0"/>
      <dgm:spPr/>
    </dgm:pt>
    <dgm:pt modelId="{538DE78A-A8BF-4CAD-A7F4-268F66970F77}" type="pres">
      <dgm:prSet presAssocID="{1078411B-E8B9-42E2-871F-70AD3EF6FD2D}" presName="BalanceSpacing1" presStyleCnt="0"/>
      <dgm:spPr/>
    </dgm:pt>
    <dgm:pt modelId="{06F15CC4-4DBA-434F-B1EA-65A6BE4EC6C7}" type="pres">
      <dgm:prSet presAssocID="{5E18ED06-C76E-47EF-B396-567D3F99FEB4}" presName="Accent1Text" presStyleLbl="node1" presStyleIdx="1" presStyleCnt="4"/>
      <dgm:spPr/>
    </dgm:pt>
    <dgm:pt modelId="{B6A4753D-BCCB-4380-BE9D-E9DE893CF847}" type="pres">
      <dgm:prSet presAssocID="{5E18ED06-C76E-47EF-B396-567D3F99FEB4}" presName="spaceBetweenRectangles" presStyleCnt="0"/>
      <dgm:spPr/>
    </dgm:pt>
    <dgm:pt modelId="{5F451DA8-9991-4F37-869C-BCCAAF18DD81}" type="pres">
      <dgm:prSet presAssocID="{8C34B636-D5BC-4AC1-9071-27A64D99E2AE}" presName="composite" presStyleCnt="0"/>
      <dgm:spPr/>
    </dgm:pt>
    <dgm:pt modelId="{70052BC2-9410-4542-8CCF-6E5787C888EF}" type="pres">
      <dgm:prSet presAssocID="{8C34B636-D5BC-4AC1-9071-27A64D99E2AE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C40C89F-DB2E-41DF-8A8D-53A7DEB3BAD0}" type="pres">
      <dgm:prSet presAssocID="{8C34B636-D5BC-4AC1-9071-27A64D99E2A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EA1F3C6-ED35-4D8D-B793-30716B74B7EE}" type="pres">
      <dgm:prSet presAssocID="{8C34B636-D5BC-4AC1-9071-27A64D99E2AE}" presName="BalanceSpacing" presStyleCnt="0"/>
      <dgm:spPr/>
    </dgm:pt>
    <dgm:pt modelId="{004BE875-ADAD-46CE-B71B-AD81ECE228B5}" type="pres">
      <dgm:prSet presAssocID="{8C34B636-D5BC-4AC1-9071-27A64D99E2AE}" presName="BalanceSpacing1" presStyleCnt="0"/>
      <dgm:spPr/>
    </dgm:pt>
    <dgm:pt modelId="{59506774-8A09-4314-9D08-270240ED53FC}" type="pres">
      <dgm:prSet presAssocID="{06C25BE0-FF14-45FC-9C8C-A42FDABA7106}" presName="Accent1Text" presStyleLbl="node1" presStyleIdx="3" presStyleCnt="4"/>
      <dgm:spPr/>
    </dgm:pt>
  </dgm:ptLst>
  <dgm:cxnLst>
    <dgm:cxn modelId="{F32F6827-8A9C-4C15-A965-BAA7936D4AC3}" type="presOf" srcId="{B1FAD990-3C24-4013-B96D-287A9B4E1ECF}" destId="{1651FE6A-2D8F-44B5-A36A-EF944066890B}" srcOrd="0" destOrd="0" presId="urn:microsoft.com/office/officeart/2008/layout/AlternatingHexagons"/>
    <dgm:cxn modelId="{FCC8F03C-7C55-4AE7-8496-7CAE40017A1F}" type="presOf" srcId="{06C25BE0-FF14-45FC-9C8C-A42FDABA7106}" destId="{59506774-8A09-4314-9D08-270240ED53FC}" srcOrd="0" destOrd="0" presId="urn:microsoft.com/office/officeart/2008/layout/AlternatingHexagons"/>
    <dgm:cxn modelId="{9ADFEB5D-19AB-4FF3-A871-135701C8D42A}" srcId="{B1FAD990-3C24-4013-B96D-287A9B4E1ECF}" destId="{8C34B636-D5BC-4AC1-9071-27A64D99E2AE}" srcOrd="1" destOrd="0" parTransId="{8A6EB89C-1DC9-4917-8F38-2135416EBFB6}" sibTransId="{06C25BE0-FF14-45FC-9C8C-A42FDABA7106}"/>
    <dgm:cxn modelId="{9ACC2166-5CA4-464C-B2D4-C704A172A6E0}" type="presOf" srcId="{8C34B636-D5BC-4AC1-9071-27A64D99E2AE}" destId="{70052BC2-9410-4542-8CCF-6E5787C888EF}" srcOrd="0" destOrd="0" presId="urn:microsoft.com/office/officeart/2008/layout/AlternatingHexagons"/>
    <dgm:cxn modelId="{99790076-D45B-4C19-A895-A0BCFFD446E3}" type="presOf" srcId="{5E18ED06-C76E-47EF-B396-567D3F99FEB4}" destId="{06F15CC4-4DBA-434F-B1EA-65A6BE4EC6C7}" srcOrd="0" destOrd="0" presId="urn:microsoft.com/office/officeart/2008/layout/AlternatingHexagons"/>
    <dgm:cxn modelId="{01FD8CAF-F881-4767-9AFB-A4AD2B434A1C}" srcId="{B1FAD990-3C24-4013-B96D-287A9B4E1ECF}" destId="{1078411B-E8B9-42E2-871F-70AD3EF6FD2D}" srcOrd="0" destOrd="0" parTransId="{5E962476-178D-4D67-87B2-C7DE7C110350}" sibTransId="{5E18ED06-C76E-47EF-B396-567D3F99FEB4}"/>
    <dgm:cxn modelId="{76C6DFC2-FEBA-4B78-803A-548CE6BE7C2C}" type="presOf" srcId="{1078411B-E8B9-42E2-871F-70AD3EF6FD2D}" destId="{4A88571F-02E4-4074-98E7-C4EFE1280F82}" srcOrd="0" destOrd="0" presId="urn:microsoft.com/office/officeart/2008/layout/AlternatingHexagons"/>
    <dgm:cxn modelId="{2C4EB831-F842-4B5B-BBAB-3DDF3C0A389A}" type="presParOf" srcId="{1651FE6A-2D8F-44B5-A36A-EF944066890B}" destId="{7660FDFE-397D-4DDB-BF35-E5EC8F75A2C8}" srcOrd="0" destOrd="0" presId="urn:microsoft.com/office/officeart/2008/layout/AlternatingHexagons"/>
    <dgm:cxn modelId="{6D4F7B24-E1D9-4CA4-A4A3-E9A1F40443D1}" type="presParOf" srcId="{7660FDFE-397D-4DDB-BF35-E5EC8F75A2C8}" destId="{4A88571F-02E4-4074-98E7-C4EFE1280F82}" srcOrd="0" destOrd="0" presId="urn:microsoft.com/office/officeart/2008/layout/AlternatingHexagons"/>
    <dgm:cxn modelId="{945D2A83-0983-462C-ABB2-9AB1C7BA11B3}" type="presParOf" srcId="{7660FDFE-397D-4DDB-BF35-E5EC8F75A2C8}" destId="{15019A3A-73D3-4EED-BDFB-8570680CFAD5}" srcOrd="1" destOrd="0" presId="urn:microsoft.com/office/officeart/2008/layout/AlternatingHexagons"/>
    <dgm:cxn modelId="{337D24F1-6781-4F73-BE66-4EC252728ADA}" type="presParOf" srcId="{7660FDFE-397D-4DDB-BF35-E5EC8F75A2C8}" destId="{5DF5A7CB-0A9B-4094-8978-FC06DEB83274}" srcOrd="2" destOrd="0" presId="urn:microsoft.com/office/officeart/2008/layout/AlternatingHexagons"/>
    <dgm:cxn modelId="{BBBBC979-0D52-4683-828B-3C2A05CDB3FB}" type="presParOf" srcId="{7660FDFE-397D-4DDB-BF35-E5EC8F75A2C8}" destId="{538DE78A-A8BF-4CAD-A7F4-268F66970F77}" srcOrd="3" destOrd="0" presId="urn:microsoft.com/office/officeart/2008/layout/AlternatingHexagons"/>
    <dgm:cxn modelId="{BE062DCA-47DD-4A7F-AC6D-5F3A6E43A325}" type="presParOf" srcId="{7660FDFE-397D-4DDB-BF35-E5EC8F75A2C8}" destId="{06F15CC4-4DBA-434F-B1EA-65A6BE4EC6C7}" srcOrd="4" destOrd="0" presId="urn:microsoft.com/office/officeart/2008/layout/AlternatingHexagons"/>
    <dgm:cxn modelId="{49B0944F-EAF6-4AFC-B3D3-620F9838FB28}" type="presParOf" srcId="{1651FE6A-2D8F-44B5-A36A-EF944066890B}" destId="{B6A4753D-BCCB-4380-BE9D-E9DE893CF847}" srcOrd="1" destOrd="0" presId="urn:microsoft.com/office/officeart/2008/layout/AlternatingHexagons"/>
    <dgm:cxn modelId="{874D9CC0-13DA-4462-928C-29066254E7A1}" type="presParOf" srcId="{1651FE6A-2D8F-44B5-A36A-EF944066890B}" destId="{5F451DA8-9991-4F37-869C-BCCAAF18DD81}" srcOrd="2" destOrd="0" presId="urn:microsoft.com/office/officeart/2008/layout/AlternatingHexagons"/>
    <dgm:cxn modelId="{0B601FD0-0E13-468A-81B7-BB707C446DC9}" type="presParOf" srcId="{5F451DA8-9991-4F37-869C-BCCAAF18DD81}" destId="{70052BC2-9410-4542-8CCF-6E5787C888EF}" srcOrd="0" destOrd="0" presId="urn:microsoft.com/office/officeart/2008/layout/AlternatingHexagons"/>
    <dgm:cxn modelId="{F48CF3D7-944C-4BAE-8ED3-FA2B6A8F086E}" type="presParOf" srcId="{5F451DA8-9991-4F37-869C-BCCAAF18DD81}" destId="{CC40C89F-DB2E-41DF-8A8D-53A7DEB3BAD0}" srcOrd="1" destOrd="0" presId="urn:microsoft.com/office/officeart/2008/layout/AlternatingHexagons"/>
    <dgm:cxn modelId="{AA4E708D-DAFB-4C52-9C85-2BE382B48EFC}" type="presParOf" srcId="{5F451DA8-9991-4F37-869C-BCCAAF18DD81}" destId="{BEA1F3C6-ED35-4D8D-B793-30716B74B7EE}" srcOrd="2" destOrd="0" presId="urn:microsoft.com/office/officeart/2008/layout/AlternatingHexagons"/>
    <dgm:cxn modelId="{A41503BC-3D7A-4A18-823D-565CD3117FB9}" type="presParOf" srcId="{5F451DA8-9991-4F37-869C-BCCAAF18DD81}" destId="{004BE875-ADAD-46CE-B71B-AD81ECE228B5}" srcOrd="3" destOrd="0" presId="urn:microsoft.com/office/officeart/2008/layout/AlternatingHexagons"/>
    <dgm:cxn modelId="{7D945033-D08E-4E63-BC48-9F670853B1C5}" type="presParOf" srcId="{5F451DA8-9991-4F37-869C-BCCAAF18DD81}" destId="{59506774-8A09-4314-9D08-270240ED53F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25924-EDCD-41B9-8A2C-DD06E268D2D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449BF6-F387-40A8-9EF7-C3CB6EC92F55}">
      <dgm:prSet phldrT="[Text]"/>
      <dgm:spPr/>
      <dgm:t>
        <a:bodyPr/>
        <a:lstStyle/>
        <a:p>
          <a:r>
            <a:rPr lang="en-IN" dirty="0"/>
            <a:t>Onboard</a:t>
          </a:r>
        </a:p>
      </dgm:t>
    </dgm:pt>
    <dgm:pt modelId="{FB0D0A67-CCA1-470F-B4CF-750A31282546}" type="parTrans" cxnId="{B1FB2B5F-3DAA-4464-AF98-2C91D42F14D1}">
      <dgm:prSet/>
      <dgm:spPr/>
      <dgm:t>
        <a:bodyPr/>
        <a:lstStyle/>
        <a:p>
          <a:endParaRPr lang="en-IN"/>
        </a:p>
      </dgm:t>
    </dgm:pt>
    <dgm:pt modelId="{084BEE36-00F8-4EEA-8345-4B8E5E0BC8F4}" type="sibTrans" cxnId="{B1FB2B5F-3DAA-4464-AF98-2C91D42F14D1}">
      <dgm:prSet/>
      <dgm:spPr/>
      <dgm:t>
        <a:bodyPr/>
        <a:lstStyle/>
        <a:p>
          <a:endParaRPr lang="en-IN"/>
        </a:p>
      </dgm:t>
    </dgm:pt>
    <dgm:pt modelId="{D48CABA2-67F3-4FD7-B814-740F27E38351}">
      <dgm:prSet phldrT="[Text]"/>
      <dgm:spPr/>
      <dgm:t>
        <a:bodyPr/>
        <a:lstStyle/>
        <a:p>
          <a:r>
            <a:rPr lang="en-IN" dirty="0" err="1"/>
            <a:t>MaaS</a:t>
          </a:r>
          <a:endParaRPr lang="en-IN" dirty="0"/>
        </a:p>
      </dgm:t>
    </dgm:pt>
    <dgm:pt modelId="{43CA3E86-9253-4B9A-B4CA-7ACAD2E32551}" type="parTrans" cxnId="{81E34A7E-0E32-426A-959B-1D98E7A38C24}">
      <dgm:prSet/>
      <dgm:spPr/>
      <dgm:t>
        <a:bodyPr/>
        <a:lstStyle/>
        <a:p>
          <a:endParaRPr lang="en-IN"/>
        </a:p>
      </dgm:t>
    </dgm:pt>
    <dgm:pt modelId="{884C8B64-BE50-448F-80F0-7484D02CD036}" type="sibTrans" cxnId="{81E34A7E-0E32-426A-959B-1D98E7A38C24}">
      <dgm:prSet/>
      <dgm:spPr/>
      <dgm:t>
        <a:bodyPr/>
        <a:lstStyle/>
        <a:p>
          <a:endParaRPr lang="en-IN"/>
        </a:p>
      </dgm:t>
    </dgm:pt>
    <dgm:pt modelId="{B9AED1F1-AF67-42BB-867C-D88474C4CB90}">
      <dgm:prSet phldrT="[Text]"/>
      <dgm:spPr/>
      <dgm:t>
        <a:bodyPr/>
        <a:lstStyle/>
        <a:p>
          <a:r>
            <a:rPr lang="en-IN" dirty="0"/>
            <a:t>Smart Infrastructure</a:t>
          </a:r>
        </a:p>
      </dgm:t>
    </dgm:pt>
    <dgm:pt modelId="{333D88AF-02DF-40AE-80C3-C21FD649A6A3}" type="parTrans" cxnId="{375BB19D-2C28-4ACD-BDF6-F64783BA5611}">
      <dgm:prSet/>
      <dgm:spPr/>
      <dgm:t>
        <a:bodyPr/>
        <a:lstStyle/>
        <a:p>
          <a:endParaRPr lang="en-IN"/>
        </a:p>
      </dgm:t>
    </dgm:pt>
    <dgm:pt modelId="{5FB94228-2F4F-49A7-A64B-617C2F83B833}" type="sibTrans" cxnId="{375BB19D-2C28-4ACD-BDF6-F64783BA5611}">
      <dgm:prSet/>
      <dgm:spPr/>
      <dgm:t>
        <a:bodyPr/>
        <a:lstStyle/>
        <a:p>
          <a:endParaRPr lang="en-IN"/>
        </a:p>
      </dgm:t>
    </dgm:pt>
    <dgm:pt modelId="{6A92D3DE-AD04-45B4-A0CE-104DA83B3B0E}">
      <dgm:prSet phldrT="[Text]"/>
      <dgm:spPr/>
      <dgm:t>
        <a:bodyPr/>
        <a:lstStyle/>
        <a:p>
          <a:r>
            <a:rPr lang="en-IN" dirty="0"/>
            <a:t>Launch</a:t>
          </a:r>
        </a:p>
      </dgm:t>
    </dgm:pt>
    <dgm:pt modelId="{F13004EC-1840-4637-AB06-83B03F03F16C}" type="parTrans" cxnId="{261752D0-1D67-47B9-A5BE-CAB4E42E35B6}">
      <dgm:prSet/>
      <dgm:spPr/>
      <dgm:t>
        <a:bodyPr/>
        <a:lstStyle/>
        <a:p>
          <a:endParaRPr lang="en-IN"/>
        </a:p>
      </dgm:t>
    </dgm:pt>
    <dgm:pt modelId="{B5587BF2-5CF7-4989-B757-E2F19C3DDEB4}" type="sibTrans" cxnId="{261752D0-1D67-47B9-A5BE-CAB4E42E35B6}">
      <dgm:prSet/>
      <dgm:spPr/>
      <dgm:t>
        <a:bodyPr/>
        <a:lstStyle/>
        <a:p>
          <a:endParaRPr lang="en-IN"/>
        </a:p>
      </dgm:t>
    </dgm:pt>
    <dgm:pt modelId="{462EB06D-1B07-47B6-ABE9-57336DF31FC8}">
      <dgm:prSet phldrT="[Text]"/>
      <dgm:spPr/>
      <dgm:t>
        <a:bodyPr/>
        <a:lstStyle/>
        <a:p>
          <a:r>
            <a:rPr lang="en-IN" dirty="0"/>
            <a:t>Drive Value</a:t>
          </a:r>
        </a:p>
      </dgm:t>
    </dgm:pt>
    <dgm:pt modelId="{4B24EFD7-75B2-4148-AA79-C924C166F1BD}" type="parTrans" cxnId="{1EACAA4C-626F-4336-B1C8-6C85B86E7EF5}">
      <dgm:prSet/>
      <dgm:spPr/>
      <dgm:t>
        <a:bodyPr/>
        <a:lstStyle/>
        <a:p>
          <a:endParaRPr lang="en-IN"/>
        </a:p>
      </dgm:t>
    </dgm:pt>
    <dgm:pt modelId="{1EB3EF16-4640-4FD9-B4F1-49CCAD892687}" type="sibTrans" cxnId="{1EACAA4C-626F-4336-B1C8-6C85B86E7EF5}">
      <dgm:prSet/>
      <dgm:spPr/>
      <dgm:t>
        <a:bodyPr/>
        <a:lstStyle/>
        <a:p>
          <a:endParaRPr lang="en-IN"/>
        </a:p>
      </dgm:t>
    </dgm:pt>
    <dgm:pt modelId="{487C5804-656B-4186-ADD7-46999C4901FD}">
      <dgm:prSet phldrT="[Text]"/>
      <dgm:spPr/>
      <dgm:t>
        <a:bodyPr/>
        <a:lstStyle/>
        <a:p>
          <a:r>
            <a:rPr lang="en-IN" dirty="0"/>
            <a:t>Monitor Adoption </a:t>
          </a:r>
        </a:p>
      </dgm:t>
    </dgm:pt>
    <dgm:pt modelId="{5167DE03-1FD4-4B06-827B-D315A73E52B0}" type="parTrans" cxnId="{4DA2446C-53D9-4432-9699-E12683A4A136}">
      <dgm:prSet/>
      <dgm:spPr/>
      <dgm:t>
        <a:bodyPr/>
        <a:lstStyle/>
        <a:p>
          <a:endParaRPr lang="en-IN"/>
        </a:p>
      </dgm:t>
    </dgm:pt>
    <dgm:pt modelId="{77B5B7A0-E8D4-40F7-BE3A-CD51071D21F5}" type="sibTrans" cxnId="{4DA2446C-53D9-4432-9699-E12683A4A136}">
      <dgm:prSet/>
      <dgm:spPr/>
      <dgm:t>
        <a:bodyPr/>
        <a:lstStyle/>
        <a:p>
          <a:endParaRPr lang="en-IN"/>
        </a:p>
      </dgm:t>
    </dgm:pt>
    <dgm:pt modelId="{D83C34CD-C50F-457D-A1BB-F83234737F1B}">
      <dgm:prSet phldrT="[Text]"/>
      <dgm:spPr/>
      <dgm:t>
        <a:bodyPr/>
        <a:lstStyle/>
        <a:p>
          <a:r>
            <a:rPr lang="en-IN" dirty="0"/>
            <a:t>Further Engagement</a:t>
          </a:r>
        </a:p>
      </dgm:t>
    </dgm:pt>
    <dgm:pt modelId="{30B01053-235C-4E78-855D-4942306D52A2}" type="parTrans" cxnId="{F80C9C49-BFFE-419F-84A9-8CE26AC3D9C7}">
      <dgm:prSet/>
      <dgm:spPr/>
      <dgm:t>
        <a:bodyPr/>
        <a:lstStyle/>
        <a:p>
          <a:endParaRPr lang="en-IN"/>
        </a:p>
      </dgm:t>
    </dgm:pt>
    <dgm:pt modelId="{FD438B50-6B1F-447A-B4F1-82FB5C2A728A}" type="sibTrans" cxnId="{F80C9C49-BFFE-419F-84A9-8CE26AC3D9C7}">
      <dgm:prSet/>
      <dgm:spPr/>
      <dgm:t>
        <a:bodyPr/>
        <a:lstStyle/>
        <a:p>
          <a:endParaRPr lang="en-IN"/>
        </a:p>
      </dgm:t>
    </dgm:pt>
    <dgm:pt modelId="{3A6B1248-F922-4AE2-BB3A-5FC3798EE09C}">
      <dgm:prSet phldrT="[Text]"/>
      <dgm:spPr/>
      <dgm:t>
        <a:bodyPr/>
        <a:lstStyle/>
        <a:p>
          <a:r>
            <a:rPr lang="en-IN" dirty="0"/>
            <a:t>Test Prototype with Early Adopters</a:t>
          </a:r>
        </a:p>
      </dgm:t>
    </dgm:pt>
    <dgm:pt modelId="{96A2F63F-7798-4EC1-AA55-49B593A9D3D7}" type="parTrans" cxnId="{E69A6B32-AAA8-47E9-84D4-AFD0F6B4ABEC}">
      <dgm:prSet/>
      <dgm:spPr/>
      <dgm:t>
        <a:bodyPr/>
        <a:lstStyle/>
        <a:p>
          <a:endParaRPr lang="en-IN"/>
        </a:p>
      </dgm:t>
    </dgm:pt>
    <dgm:pt modelId="{40D3DA29-6F73-4992-A579-6B17274BC176}" type="sibTrans" cxnId="{E69A6B32-AAA8-47E9-84D4-AFD0F6B4ABEC}">
      <dgm:prSet/>
      <dgm:spPr/>
      <dgm:t>
        <a:bodyPr/>
        <a:lstStyle/>
        <a:p>
          <a:endParaRPr lang="en-IN"/>
        </a:p>
      </dgm:t>
    </dgm:pt>
    <dgm:pt modelId="{57DA0F60-095F-4218-82DA-284DF9B75C06}">
      <dgm:prSet phldrT="[Text]"/>
      <dgm:spPr/>
      <dgm:t>
        <a:bodyPr/>
        <a:lstStyle/>
        <a:p>
          <a:r>
            <a:rPr lang="en-IN" dirty="0"/>
            <a:t>Automobile Industry</a:t>
          </a:r>
        </a:p>
      </dgm:t>
    </dgm:pt>
    <dgm:pt modelId="{CCFDDCF7-CA70-4973-91B0-8AE9DADC7CB4}" type="parTrans" cxnId="{5C896DC3-8ED0-4EFE-A2DB-F01F12B16BAC}">
      <dgm:prSet/>
      <dgm:spPr/>
      <dgm:t>
        <a:bodyPr/>
        <a:lstStyle/>
        <a:p>
          <a:endParaRPr lang="en-IN"/>
        </a:p>
      </dgm:t>
    </dgm:pt>
    <dgm:pt modelId="{EA0ABD73-4DE9-4348-A59D-CB1038F14512}" type="sibTrans" cxnId="{5C896DC3-8ED0-4EFE-A2DB-F01F12B16BAC}">
      <dgm:prSet/>
      <dgm:spPr/>
      <dgm:t>
        <a:bodyPr/>
        <a:lstStyle/>
        <a:p>
          <a:endParaRPr lang="en-IN"/>
        </a:p>
      </dgm:t>
    </dgm:pt>
    <dgm:pt modelId="{C5A74E17-3071-4F93-9907-18FCEDFE5127}">
      <dgm:prSet phldrT="[Text]"/>
      <dgm:spPr/>
      <dgm:t>
        <a:bodyPr/>
        <a:lstStyle/>
        <a:p>
          <a:r>
            <a:rPr lang="en-IN" dirty="0"/>
            <a:t>Government</a:t>
          </a:r>
        </a:p>
      </dgm:t>
    </dgm:pt>
    <dgm:pt modelId="{12049527-FF1D-4242-821B-81E7B70EDBC1}" type="parTrans" cxnId="{A605A495-C0B3-4604-A176-9C05A0D944B2}">
      <dgm:prSet/>
      <dgm:spPr/>
      <dgm:t>
        <a:bodyPr/>
        <a:lstStyle/>
        <a:p>
          <a:endParaRPr lang="en-IN"/>
        </a:p>
      </dgm:t>
    </dgm:pt>
    <dgm:pt modelId="{38F73F89-3D28-48FD-AA01-374D00D6CCB0}" type="sibTrans" cxnId="{A605A495-C0B3-4604-A176-9C05A0D944B2}">
      <dgm:prSet/>
      <dgm:spPr/>
      <dgm:t>
        <a:bodyPr/>
        <a:lstStyle/>
        <a:p>
          <a:endParaRPr lang="en-IN"/>
        </a:p>
      </dgm:t>
    </dgm:pt>
    <dgm:pt modelId="{639B758B-A340-4B27-99B5-F8F2FA6D5330}">
      <dgm:prSet phldrT="[Text]"/>
      <dgm:spPr/>
      <dgm:t>
        <a:bodyPr/>
        <a:lstStyle/>
        <a:p>
          <a:r>
            <a:rPr lang="en-IN" dirty="0"/>
            <a:t>Marketing Leaders</a:t>
          </a:r>
        </a:p>
      </dgm:t>
    </dgm:pt>
    <dgm:pt modelId="{30FBA34B-C733-49AF-A00B-46A5D8D9462A}" type="parTrans" cxnId="{383520F4-EB21-4A04-A1BB-941906DBC718}">
      <dgm:prSet/>
      <dgm:spPr/>
      <dgm:t>
        <a:bodyPr/>
        <a:lstStyle/>
        <a:p>
          <a:endParaRPr lang="en-IN"/>
        </a:p>
      </dgm:t>
    </dgm:pt>
    <dgm:pt modelId="{C6823DCE-FF71-4CBC-B47D-EF17AC921613}" type="sibTrans" cxnId="{383520F4-EB21-4A04-A1BB-941906DBC718}">
      <dgm:prSet/>
      <dgm:spPr/>
      <dgm:t>
        <a:bodyPr/>
        <a:lstStyle/>
        <a:p>
          <a:endParaRPr lang="en-IN"/>
        </a:p>
      </dgm:t>
    </dgm:pt>
    <dgm:pt modelId="{4AFA3526-046C-40B0-A85B-A1112B43DF90}">
      <dgm:prSet phldrT="[Text]"/>
      <dgm:spPr/>
      <dgm:t>
        <a:bodyPr/>
        <a:lstStyle/>
        <a:p>
          <a:endParaRPr lang="en-IN" dirty="0"/>
        </a:p>
      </dgm:t>
    </dgm:pt>
    <dgm:pt modelId="{4321C532-6296-4904-8BE4-B3A6B51B879C}" type="parTrans" cxnId="{7600E55F-6603-48E0-A206-16A8C79D9091}">
      <dgm:prSet/>
      <dgm:spPr/>
      <dgm:t>
        <a:bodyPr/>
        <a:lstStyle/>
        <a:p>
          <a:endParaRPr lang="en-IN"/>
        </a:p>
      </dgm:t>
    </dgm:pt>
    <dgm:pt modelId="{EF0CEA3A-25FE-4A56-ABA2-31D590DAD085}" type="sibTrans" cxnId="{7600E55F-6603-48E0-A206-16A8C79D9091}">
      <dgm:prSet/>
      <dgm:spPr/>
      <dgm:t>
        <a:bodyPr/>
        <a:lstStyle/>
        <a:p>
          <a:endParaRPr lang="en-IN"/>
        </a:p>
      </dgm:t>
    </dgm:pt>
    <dgm:pt modelId="{C2C01AA0-A33A-4739-8510-5E4F68E3AE7D}">
      <dgm:prSet phldrT="[Text]"/>
      <dgm:spPr/>
      <dgm:t>
        <a:bodyPr/>
        <a:lstStyle/>
        <a:p>
          <a:r>
            <a:rPr lang="en-IN" dirty="0"/>
            <a:t>Measure and Report Usage</a:t>
          </a:r>
        </a:p>
      </dgm:t>
    </dgm:pt>
    <dgm:pt modelId="{DC1FA2AE-D9DA-48BC-B599-FADD5629B0ED}" type="parTrans" cxnId="{C410D5CC-333C-44BA-8D3B-6DEFD073E955}">
      <dgm:prSet/>
      <dgm:spPr/>
      <dgm:t>
        <a:bodyPr/>
        <a:lstStyle/>
        <a:p>
          <a:endParaRPr lang="en-IN"/>
        </a:p>
      </dgm:t>
    </dgm:pt>
    <dgm:pt modelId="{773505DF-85CB-45E6-8DA9-6341907B7C3C}" type="sibTrans" cxnId="{C410D5CC-333C-44BA-8D3B-6DEFD073E955}">
      <dgm:prSet/>
      <dgm:spPr/>
      <dgm:t>
        <a:bodyPr/>
        <a:lstStyle/>
        <a:p>
          <a:endParaRPr lang="en-IN"/>
        </a:p>
      </dgm:t>
    </dgm:pt>
    <dgm:pt modelId="{BF7DA2AF-9A7C-4D5F-BF4E-B6F0B558CCAF}" type="pres">
      <dgm:prSet presAssocID="{23525924-EDCD-41B9-8A2C-DD06E268D2D8}" presName="Name0" presStyleCnt="0">
        <dgm:presLayoutVars>
          <dgm:dir/>
          <dgm:animLvl val="lvl"/>
          <dgm:resizeHandles val="exact"/>
        </dgm:presLayoutVars>
      </dgm:prSet>
      <dgm:spPr/>
    </dgm:pt>
    <dgm:pt modelId="{A73D1B26-1A83-4A3B-93F6-127523D8934F}" type="pres">
      <dgm:prSet presAssocID="{23525924-EDCD-41B9-8A2C-DD06E268D2D8}" presName="tSp" presStyleCnt="0"/>
      <dgm:spPr/>
    </dgm:pt>
    <dgm:pt modelId="{A73ECC4E-5DEF-4C0D-9B83-226FF5DEE97F}" type="pres">
      <dgm:prSet presAssocID="{23525924-EDCD-41B9-8A2C-DD06E268D2D8}" presName="bSp" presStyleCnt="0"/>
      <dgm:spPr/>
    </dgm:pt>
    <dgm:pt modelId="{9076CB4E-540D-4BD5-AF6D-42E120C1A96D}" type="pres">
      <dgm:prSet presAssocID="{23525924-EDCD-41B9-8A2C-DD06E268D2D8}" presName="process" presStyleCnt="0"/>
      <dgm:spPr/>
    </dgm:pt>
    <dgm:pt modelId="{40BF5113-D4AC-4D7E-AB3F-AF150A4E7DD3}" type="pres">
      <dgm:prSet presAssocID="{10449BF6-F387-40A8-9EF7-C3CB6EC92F55}" presName="composite1" presStyleCnt="0"/>
      <dgm:spPr/>
    </dgm:pt>
    <dgm:pt modelId="{66A93395-0CC7-48CC-A821-4D39F9A96C99}" type="pres">
      <dgm:prSet presAssocID="{10449BF6-F387-40A8-9EF7-C3CB6EC92F55}" presName="dummyNode1" presStyleLbl="node1" presStyleIdx="0" presStyleCnt="3"/>
      <dgm:spPr/>
    </dgm:pt>
    <dgm:pt modelId="{89950000-CD25-4DA1-8E90-A1EFB0C41446}" type="pres">
      <dgm:prSet presAssocID="{10449BF6-F387-40A8-9EF7-C3CB6EC92F55}" presName="childNode1" presStyleLbl="bgAcc1" presStyleIdx="0" presStyleCnt="3">
        <dgm:presLayoutVars>
          <dgm:bulletEnabled val="1"/>
        </dgm:presLayoutVars>
      </dgm:prSet>
      <dgm:spPr/>
    </dgm:pt>
    <dgm:pt modelId="{C0745859-B6E2-4E22-B1C6-86FF2B63FA08}" type="pres">
      <dgm:prSet presAssocID="{10449BF6-F387-40A8-9EF7-C3CB6EC92F55}" presName="childNode1tx" presStyleLbl="bgAcc1" presStyleIdx="0" presStyleCnt="3">
        <dgm:presLayoutVars>
          <dgm:bulletEnabled val="1"/>
        </dgm:presLayoutVars>
      </dgm:prSet>
      <dgm:spPr/>
    </dgm:pt>
    <dgm:pt modelId="{334693D7-ED9F-4B62-A300-53AACA927DB9}" type="pres">
      <dgm:prSet presAssocID="{10449BF6-F387-40A8-9EF7-C3CB6EC92F5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0512765-7086-42BC-A985-5514117C1873}" type="pres">
      <dgm:prSet presAssocID="{10449BF6-F387-40A8-9EF7-C3CB6EC92F55}" presName="connSite1" presStyleCnt="0"/>
      <dgm:spPr/>
    </dgm:pt>
    <dgm:pt modelId="{F50B6D1F-5E00-4B99-A831-E2925B63E64D}" type="pres">
      <dgm:prSet presAssocID="{084BEE36-00F8-4EEA-8345-4B8E5E0BC8F4}" presName="Name9" presStyleLbl="sibTrans2D1" presStyleIdx="0" presStyleCnt="2"/>
      <dgm:spPr/>
    </dgm:pt>
    <dgm:pt modelId="{C8F163FC-492D-4A58-B60A-62EF6EE30E5E}" type="pres">
      <dgm:prSet presAssocID="{6A92D3DE-AD04-45B4-A0CE-104DA83B3B0E}" presName="composite2" presStyleCnt="0"/>
      <dgm:spPr/>
    </dgm:pt>
    <dgm:pt modelId="{B19CCA73-24C9-49E7-86E7-71842B9A9CD6}" type="pres">
      <dgm:prSet presAssocID="{6A92D3DE-AD04-45B4-A0CE-104DA83B3B0E}" presName="dummyNode2" presStyleLbl="node1" presStyleIdx="0" presStyleCnt="3"/>
      <dgm:spPr/>
    </dgm:pt>
    <dgm:pt modelId="{90C98A34-BDC7-4C1F-8066-78B2043E3123}" type="pres">
      <dgm:prSet presAssocID="{6A92D3DE-AD04-45B4-A0CE-104DA83B3B0E}" presName="childNode2" presStyleLbl="bgAcc1" presStyleIdx="1" presStyleCnt="3">
        <dgm:presLayoutVars>
          <dgm:bulletEnabled val="1"/>
        </dgm:presLayoutVars>
      </dgm:prSet>
      <dgm:spPr/>
    </dgm:pt>
    <dgm:pt modelId="{3B59E2EE-A2B3-42D6-B14D-96DE9D859E26}" type="pres">
      <dgm:prSet presAssocID="{6A92D3DE-AD04-45B4-A0CE-104DA83B3B0E}" presName="childNode2tx" presStyleLbl="bgAcc1" presStyleIdx="1" presStyleCnt="3">
        <dgm:presLayoutVars>
          <dgm:bulletEnabled val="1"/>
        </dgm:presLayoutVars>
      </dgm:prSet>
      <dgm:spPr/>
    </dgm:pt>
    <dgm:pt modelId="{1A7DA10B-262F-46DB-97BD-A512C5CDB015}" type="pres">
      <dgm:prSet presAssocID="{6A92D3DE-AD04-45B4-A0CE-104DA83B3B0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EEB41675-DCBA-4D3E-A588-BACFA50C3C1A}" type="pres">
      <dgm:prSet presAssocID="{6A92D3DE-AD04-45B4-A0CE-104DA83B3B0E}" presName="connSite2" presStyleCnt="0"/>
      <dgm:spPr/>
    </dgm:pt>
    <dgm:pt modelId="{59F0A753-0505-420E-A83B-E7D99D37E2B0}" type="pres">
      <dgm:prSet presAssocID="{B5587BF2-5CF7-4989-B757-E2F19C3DDEB4}" presName="Name18" presStyleLbl="sibTrans2D1" presStyleIdx="1" presStyleCnt="2"/>
      <dgm:spPr/>
    </dgm:pt>
    <dgm:pt modelId="{C8D3243C-528A-47A9-BC95-5FE75281EB3F}" type="pres">
      <dgm:prSet presAssocID="{462EB06D-1B07-47B6-ABE9-57336DF31FC8}" presName="composite1" presStyleCnt="0"/>
      <dgm:spPr/>
    </dgm:pt>
    <dgm:pt modelId="{550434D8-F1D0-4FCE-B936-CB021B923593}" type="pres">
      <dgm:prSet presAssocID="{462EB06D-1B07-47B6-ABE9-57336DF31FC8}" presName="dummyNode1" presStyleLbl="node1" presStyleIdx="1" presStyleCnt="3"/>
      <dgm:spPr/>
    </dgm:pt>
    <dgm:pt modelId="{8ACB4E8C-6DA1-4EB9-ACAC-EF48C94C88BC}" type="pres">
      <dgm:prSet presAssocID="{462EB06D-1B07-47B6-ABE9-57336DF31FC8}" presName="childNode1" presStyleLbl="bgAcc1" presStyleIdx="2" presStyleCnt="3">
        <dgm:presLayoutVars>
          <dgm:bulletEnabled val="1"/>
        </dgm:presLayoutVars>
      </dgm:prSet>
      <dgm:spPr/>
    </dgm:pt>
    <dgm:pt modelId="{D0CE15DE-9E6A-4234-9608-A0C1FC4AF29B}" type="pres">
      <dgm:prSet presAssocID="{462EB06D-1B07-47B6-ABE9-57336DF31FC8}" presName="childNode1tx" presStyleLbl="bgAcc1" presStyleIdx="2" presStyleCnt="3">
        <dgm:presLayoutVars>
          <dgm:bulletEnabled val="1"/>
        </dgm:presLayoutVars>
      </dgm:prSet>
      <dgm:spPr/>
    </dgm:pt>
    <dgm:pt modelId="{5193DB99-904A-4142-84CB-552B1C9C5A46}" type="pres">
      <dgm:prSet presAssocID="{462EB06D-1B07-47B6-ABE9-57336DF31FC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9DB64FA-5505-4B03-B65C-07F98C29FE57}" type="pres">
      <dgm:prSet presAssocID="{462EB06D-1B07-47B6-ABE9-57336DF31FC8}" presName="connSite1" presStyleCnt="0"/>
      <dgm:spPr/>
    </dgm:pt>
  </dgm:ptLst>
  <dgm:cxnLst>
    <dgm:cxn modelId="{FA1C7408-3A90-4600-BC81-88F972848A40}" type="presOf" srcId="{6A92D3DE-AD04-45B4-A0CE-104DA83B3B0E}" destId="{1A7DA10B-262F-46DB-97BD-A512C5CDB015}" srcOrd="0" destOrd="0" presId="urn:microsoft.com/office/officeart/2005/8/layout/hProcess4"/>
    <dgm:cxn modelId="{C9036F09-660C-4E8A-BA9D-464F10DFD84E}" type="presOf" srcId="{D83C34CD-C50F-457D-A1BB-F83234737F1B}" destId="{8ACB4E8C-6DA1-4EB9-ACAC-EF48C94C88BC}" srcOrd="0" destOrd="2" presId="urn:microsoft.com/office/officeart/2005/8/layout/hProcess4"/>
    <dgm:cxn modelId="{6AD8E20E-3D05-4BFF-AFA1-9F0ECFE1EF0C}" type="presOf" srcId="{D83C34CD-C50F-457D-A1BB-F83234737F1B}" destId="{D0CE15DE-9E6A-4234-9608-A0C1FC4AF29B}" srcOrd="1" destOrd="2" presId="urn:microsoft.com/office/officeart/2005/8/layout/hProcess4"/>
    <dgm:cxn modelId="{0B520E15-32ED-442C-874C-C6A58991D267}" type="presOf" srcId="{4AFA3526-046C-40B0-A85B-A1112B43DF90}" destId="{3B59E2EE-A2B3-42D6-B14D-96DE9D859E26}" srcOrd="1" destOrd="0" presId="urn:microsoft.com/office/officeart/2005/8/layout/hProcess4"/>
    <dgm:cxn modelId="{15951322-75F5-46C8-9E4B-8130385CAE15}" type="presOf" srcId="{B5587BF2-5CF7-4989-B757-E2F19C3DDEB4}" destId="{59F0A753-0505-420E-A83B-E7D99D37E2B0}" srcOrd="0" destOrd="0" presId="urn:microsoft.com/office/officeart/2005/8/layout/hProcess4"/>
    <dgm:cxn modelId="{E66B5C25-D806-4327-AF91-5AEF9C8FB4E3}" type="presOf" srcId="{C2C01AA0-A33A-4739-8510-5E4F68E3AE7D}" destId="{D0CE15DE-9E6A-4234-9608-A0C1FC4AF29B}" srcOrd="1" destOrd="1" presId="urn:microsoft.com/office/officeart/2005/8/layout/hProcess4"/>
    <dgm:cxn modelId="{DB211730-2A2B-45AA-97FD-428E4202E325}" type="presOf" srcId="{57DA0F60-095F-4218-82DA-284DF9B75C06}" destId="{89950000-CD25-4DA1-8E90-A1EFB0C41446}" srcOrd="0" destOrd="2" presId="urn:microsoft.com/office/officeart/2005/8/layout/hProcess4"/>
    <dgm:cxn modelId="{E69A6B32-AAA8-47E9-84D4-AFD0F6B4ABEC}" srcId="{6A92D3DE-AD04-45B4-A0CE-104DA83B3B0E}" destId="{3A6B1248-F922-4AE2-BB3A-5FC3798EE09C}" srcOrd="1" destOrd="0" parTransId="{96A2F63F-7798-4EC1-AA55-49B593A9D3D7}" sibTransId="{40D3DA29-6F73-4992-A579-6B17274BC176}"/>
    <dgm:cxn modelId="{E11A0E33-1E74-433D-A196-C08BE769FD13}" type="presOf" srcId="{487C5804-656B-4186-ADD7-46999C4901FD}" destId="{D0CE15DE-9E6A-4234-9608-A0C1FC4AF29B}" srcOrd="1" destOrd="0" presId="urn:microsoft.com/office/officeart/2005/8/layout/hProcess4"/>
    <dgm:cxn modelId="{8026BA37-FABF-4956-AB5A-E570084D4F37}" type="presOf" srcId="{462EB06D-1B07-47B6-ABE9-57336DF31FC8}" destId="{5193DB99-904A-4142-84CB-552B1C9C5A46}" srcOrd="0" destOrd="0" presId="urn:microsoft.com/office/officeart/2005/8/layout/hProcess4"/>
    <dgm:cxn modelId="{B1FB2B5F-3DAA-4464-AF98-2C91D42F14D1}" srcId="{23525924-EDCD-41B9-8A2C-DD06E268D2D8}" destId="{10449BF6-F387-40A8-9EF7-C3CB6EC92F55}" srcOrd="0" destOrd="0" parTransId="{FB0D0A67-CCA1-470F-B4CF-750A31282546}" sibTransId="{084BEE36-00F8-4EEA-8345-4B8E5E0BC8F4}"/>
    <dgm:cxn modelId="{7600E55F-6603-48E0-A206-16A8C79D9091}" srcId="{6A92D3DE-AD04-45B4-A0CE-104DA83B3B0E}" destId="{4AFA3526-046C-40B0-A85B-A1112B43DF90}" srcOrd="0" destOrd="0" parTransId="{4321C532-6296-4904-8BE4-B3A6B51B879C}" sibTransId="{EF0CEA3A-25FE-4A56-ABA2-31D590DAD085}"/>
    <dgm:cxn modelId="{2172BE45-4943-4769-A41C-342A5117211A}" type="presOf" srcId="{B9AED1F1-AF67-42BB-867C-D88474C4CB90}" destId="{C0745859-B6E2-4E22-B1C6-86FF2B63FA08}" srcOrd="1" destOrd="1" presId="urn:microsoft.com/office/officeart/2005/8/layout/hProcess4"/>
    <dgm:cxn modelId="{AAF39D47-B76B-4855-8DD2-E747A989A112}" type="presOf" srcId="{C5A74E17-3071-4F93-9907-18FCEDFE5127}" destId="{C0745859-B6E2-4E22-B1C6-86FF2B63FA08}" srcOrd="1" destOrd="3" presId="urn:microsoft.com/office/officeart/2005/8/layout/hProcess4"/>
    <dgm:cxn modelId="{F80C9C49-BFFE-419F-84A9-8CE26AC3D9C7}" srcId="{462EB06D-1B07-47B6-ABE9-57336DF31FC8}" destId="{D83C34CD-C50F-457D-A1BB-F83234737F1B}" srcOrd="2" destOrd="0" parTransId="{30B01053-235C-4E78-855D-4942306D52A2}" sibTransId="{FD438B50-6B1F-447A-B4F1-82FB5C2A728A}"/>
    <dgm:cxn modelId="{4DA2446C-53D9-4432-9699-E12683A4A136}" srcId="{462EB06D-1B07-47B6-ABE9-57336DF31FC8}" destId="{487C5804-656B-4186-ADD7-46999C4901FD}" srcOrd="0" destOrd="0" parTransId="{5167DE03-1FD4-4B06-827B-D315A73E52B0}" sibTransId="{77B5B7A0-E8D4-40F7-BE3A-CD51071D21F5}"/>
    <dgm:cxn modelId="{1EACAA4C-626F-4336-B1C8-6C85B86E7EF5}" srcId="{23525924-EDCD-41B9-8A2C-DD06E268D2D8}" destId="{462EB06D-1B07-47B6-ABE9-57336DF31FC8}" srcOrd="2" destOrd="0" parTransId="{4B24EFD7-75B2-4148-AA79-C924C166F1BD}" sibTransId="{1EB3EF16-4640-4FD9-B4F1-49CCAD892687}"/>
    <dgm:cxn modelId="{1848AE51-8B20-4A89-969E-76F171BB50DE}" type="presOf" srcId="{639B758B-A340-4B27-99B5-F8F2FA6D5330}" destId="{89950000-CD25-4DA1-8E90-A1EFB0C41446}" srcOrd="0" destOrd="4" presId="urn:microsoft.com/office/officeart/2005/8/layout/hProcess4"/>
    <dgm:cxn modelId="{EEA9C752-AA74-4E87-8BDB-052DC62FCD34}" type="presOf" srcId="{10449BF6-F387-40A8-9EF7-C3CB6EC92F55}" destId="{334693D7-ED9F-4B62-A300-53AACA927DB9}" srcOrd="0" destOrd="0" presId="urn:microsoft.com/office/officeart/2005/8/layout/hProcess4"/>
    <dgm:cxn modelId="{D8AD7A58-CA22-4879-959D-1FCDE2EDD096}" type="presOf" srcId="{3A6B1248-F922-4AE2-BB3A-5FC3798EE09C}" destId="{3B59E2EE-A2B3-42D6-B14D-96DE9D859E26}" srcOrd="1" destOrd="1" presId="urn:microsoft.com/office/officeart/2005/8/layout/hProcess4"/>
    <dgm:cxn modelId="{81E34A7E-0E32-426A-959B-1D98E7A38C24}" srcId="{10449BF6-F387-40A8-9EF7-C3CB6EC92F55}" destId="{D48CABA2-67F3-4FD7-B814-740F27E38351}" srcOrd="0" destOrd="0" parTransId="{43CA3E86-9253-4B9A-B4CA-7ACAD2E32551}" sibTransId="{884C8B64-BE50-448F-80F0-7484D02CD036}"/>
    <dgm:cxn modelId="{8F7FF98A-9702-4F4F-B396-EFDFD522252E}" type="presOf" srcId="{C5A74E17-3071-4F93-9907-18FCEDFE5127}" destId="{89950000-CD25-4DA1-8E90-A1EFB0C41446}" srcOrd="0" destOrd="3" presId="urn:microsoft.com/office/officeart/2005/8/layout/hProcess4"/>
    <dgm:cxn modelId="{39BBDA8D-D9D6-4CAD-8EBD-7221DC84916F}" type="presOf" srcId="{57DA0F60-095F-4218-82DA-284DF9B75C06}" destId="{C0745859-B6E2-4E22-B1C6-86FF2B63FA08}" srcOrd="1" destOrd="2" presId="urn:microsoft.com/office/officeart/2005/8/layout/hProcess4"/>
    <dgm:cxn modelId="{C6D1AE8E-F6DB-40D2-813A-9C5C5E6DFD55}" type="presOf" srcId="{487C5804-656B-4186-ADD7-46999C4901FD}" destId="{8ACB4E8C-6DA1-4EB9-ACAC-EF48C94C88BC}" srcOrd="0" destOrd="0" presId="urn:microsoft.com/office/officeart/2005/8/layout/hProcess4"/>
    <dgm:cxn modelId="{A605A495-C0B3-4604-A176-9C05A0D944B2}" srcId="{10449BF6-F387-40A8-9EF7-C3CB6EC92F55}" destId="{C5A74E17-3071-4F93-9907-18FCEDFE5127}" srcOrd="3" destOrd="0" parTransId="{12049527-FF1D-4242-821B-81E7B70EDBC1}" sibTransId="{38F73F89-3D28-48FD-AA01-374D00D6CCB0}"/>
    <dgm:cxn modelId="{375BB19D-2C28-4ACD-BDF6-F64783BA5611}" srcId="{10449BF6-F387-40A8-9EF7-C3CB6EC92F55}" destId="{B9AED1F1-AF67-42BB-867C-D88474C4CB90}" srcOrd="1" destOrd="0" parTransId="{333D88AF-02DF-40AE-80C3-C21FD649A6A3}" sibTransId="{5FB94228-2F4F-49A7-A64B-617C2F83B833}"/>
    <dgm:cxn modelId="{C4316AA6-97D8-411D-A195-CD6BB0CB44AD}" type="presOf" srcId="{084BEE36-00F8-4EEA-8345-4B8E5E0BC8F4}" destId="{F50B6D1F-5E00-4B99-A831-E2925B63E64D}" srcOrd="0" destOrd="0" presId="urn:microsoft.com/office/officeart/2005/8/layout/hProcess4"/>
    <dgm:cxn modelId="{ADFD6BB3-CAE4-4AE3-A521-C173E4CE8467}" type="presOf" srcId="{23525924-EDCD-41B9-8A2C-DD06E268D2D8}" destId="{BF7DA2AF-9A7C-4D5F-BF4E-B6F0B558CCAF}" srcOrd="0" destOrd="0" presId="urn:microsoft.com/office/officeart/2005/8/layout/hProcess4"/>
    <dgm:cxn modelId="{5C896DC3-8ED0-4EFE-A2DB-F01F12B16BAC}" srcId="{10449BF6-F387-40A8-9EF7-C3CB6EC92F55}" destId="{57DA0F60-095F-4218-82DA-284DF9B75C06}" srcOrd="2" destOrd="0" parTransId="{CCFDDCF7-CA70-4973-91B0-8AE9DADC7CB4}" sibTransId="{EA0ABD73-4DE9-4348-A59D-CB1038F14512}"/>
    <dgm:cxn modelId="{89412BC5-7528-426B-9A92-F7EE4F9B4F36}" type="presOf" srcId="{D48CABA2-67F3-4FD7-B814-740F27E38351}" destId="{C0745859-B6E2-4E22-B1C6-86FF2B63FA08}" srcOrd="1" destOrd="0" presId="urn:microsoft.com/office/officeart/2005/8/layout/hProcess4"/>
    <dgm:cxn modelId="{288EC9C7-A3BA-41E1-831E-37A300BC54C0}" type="presOf" srcId="{D48CABA2-67F3-4FD7-B814-740F27E38351}" destId="{89950000-CD25-4DA1-8E90-A1EFB0C41446}" srcOrd="0" destOrd="0" presId="urn:microsoft.com/office/officeart/2005/8/layout/hProcess4"/>
    <dgm:cxn modelId="{245A48CC-3045-41ED-974B-9D7663FDB451}" type="presOf" srcId="{639B758B-A340-4B27-99B5-F8F2FA6D5330}" destId="{C0745859-B6E2-4E22-B1C6-86FF2B63FA08}" srcOrd="1" destOrd="4" presId="urn:microsoft.com/office/officeart/2005/8/layout/hProcess4"/>
    <dgm:cxn modelId="{C410D5CC-333C-44BA-8D3B-6DEFD073E955}" srcId="{462EB06D-1B07-47B6-ABE9-57336DF31FC8}" destId="{C2C01AA0-A33A-4739-8510-5E4F68E3AE7D}" srcOrd="1" destOrd="0" parTransId="{DC1FA2AE-D9DA-48BC-B599-FADD5629B0ED}" sibTransId="{773505DF-85CB-45E6-8DA9-6341907B7C3C}"/>
    <dgm:cxn modelId="{42345ED0-8D43-49A4-8CA7-BB4720AC5AF3}" type="presOf" srcId="{C2C01AA0-A33A-4739-8510-5E4F68E3AE7D}" destId="{8ACB4E8C-6DA1-4EB9-ACAC-EF48C94C88BC}" srcOrd="0" destOrd="1" presId="urn:microsoft.com/office/officeart/2005/8/layout/hProcess4"/>
    <dgm:cxn modelId="{261752D0-1D67-47B9-A5BE-CAB4E42E35B6}" srcId="{23525924-EDCD-41B9-8A2C-DD06E268D2D8}" destId="{6A92D3DE-AD04-45B4-A0CE-104DA83B3B0E}" srcOrd="1" destOrd="0" parTransId="{F13004EC-1840-4637-AB06-83B03F03F16C}" sibTransId="{B5587BF2-5CF7-4989-B757-E2F19C3DDEB4}"/>
    <dgm:cxn modelId="{383520F4-EB21-4A04-A1BB-941906DBC718}" srcId="{10449BF6-F387-40A8-9EF7-C3CB6EC92F55}" destId="{639B758B-A340-4B27-99B5-F8F2FA6D5330}" srcOrd="4" destOrd="0" parTransId="{30FBA34B-C733-49AF-A00B-46A5D8D9462A}" sibTransId="{C6823DCE-FF71-4CBC-B47D-EF17AC921613}"/>
    <dgm:cxn modelId="{2012DAF6-FA74-45BD-9405-5CE2C886A71C}" type="presOf" srcId="{B9AED1F1-AF67-42BB-867C-D88474C4CB90}" destId="{89950000-CD25-4DA1-8E90-A1EFB0C41446}" srcOrd="0" destOrd="1" presId="urn:microsoft.com/office/officeart/2005/8/layout/hProcess4"/>
    <dgm:cxn modelId="{D5190BFC-2AFB-4645-9CB4-34B7432C9131}" type="presOf" srcId="{3A6B1248-F922-4AE2-BB3A-5FC3798EE09C}" destId="{90C98A34-BDC7-4C1F-8066-78B2043E3123}" srcOrd="0" destOrd="1" presId="urn:microsoft.com/office/officeart/2005/8/layout/hProcess4"/>
    <dgm:cxn modelId="{FFC790FF-C7A2-49B6-8742-11CDA20F7D60}" type="presOf" srcId="{4AFA3526-046C-40B0-A85B-A1112B43DF90}" destId="{90C98A34-BDC7-4C1F-8066-78B2043E3123}" srcOrd="0" destOrd="0" presId="urn:microsoft.com/office/officeart/2005/8/layout/hProcess4"/>
    <dgm:cxn modelId="{94544528-AD2C-4E4C-843F-ED92BBAD6D79}" type="presParOf" srcId="{BF7DA2AF-9A7C-4D5F-BF4E-B6F0B558CCAF}" destId="{A73D1B26-1A83-4A3B-93F6-127523D8934F}" srcOrd="0" destOrd="0" presId="urn:microsoft.com/office/officeart/2005/8/layout/hProcess4"/>
    <dgm:cxn modelId="{83BB2B3A-2D74-410B-AE7A-3DC8E71A3B7D}" type="presParOf" srcId="{BF7DA2AF-9A7C-4D5F-BF4E-B6F0B558CCAF}" destId="{A73ECC4E-5DEF-4C0D-9B83-226FF5DEE97F}" srcOrd="1" destOrd="0" presId="urn:microsoft.com/office/officeart/2005/8/layout/hProcess4"/>
    <dgm:cxn modelId="{2ECA65DE-D08E-4E9D-9A4C-1D582103A143}" type="presParOf" srcId="{BF7DA2AF-9A7C-4D5F-BF4E-B6F0B558CCAF}" destId="{9076CB4E-540D-4BD5-AF6D-42E120C1A96D}" srcOrd="2" destOrd="0" presId="urn:microsoft.com/office/officeart/2005/8/layout/hProcess4"/>
    <dgm:cxn modelId="{05D2A8EF-DB31-4AAA-9AA3-9ED2945230B3}" type="presParOf" srcId="{9076CB4E-540D-4BD5-AF6D-42E120C1A96D}" destId="{40BF5113-D4AC-4D7E-AB3F-AF150A4E7DD3}" srcOrd="0" destOrd="0" presId="urn:microsoft.com/office/officeart/2005/8/layout/hProcess4"/>
    <dgm:cxn modelId="{A4CFE45A-2E2A-4723-B8CF-0CB08F2CCEC9}" type="presParOf" srcId="{40BF5113-D4AC-4D7E-AB3F-AF150A4E7DD3}" destId="{66A93395-0CC7-48CC-A821-4D39F9A96C99}" srcOrd="0" destOrd="0" presId="urn:microsoft.com/office/officeart/2005/8/layout/hProcess4"/>
    <dgm:cxn modelId="{E8610448-C2F7-496A-B592-2EBC4F8D8BA5}" type="presParOf" srcId="{40BF5113-D4AC-4D7E-AB3F-AF150A4E7DD3}" destId="{89950000-CD25-4DA1-8E90-A1EFB0C41446}" srcOrd="1" destOrd="0" presId="urn:microsoft.com/office/officeart/2005/8/layout/hProcess4"/>
    <dgm:cxn modelId="{3C9C1729-7615-49DA-AB32-052640DBBD23}" type="presParOf" srcId="{40BF5113-D4AC-4D7E-AB3F-AF150A4E7DD3}" destId="{C0745859-B6E2-4E22-B1C6-86FF2B63FA08}" srcOrd="2" destOrd="0" presId="urn:microsoft.com/office/officeart/2005/8/layout/hProcess4"/>
    <dgm:cxn modelId="{01F095DC-F9DD-4240-B0A8-51156C7CDF84}" type="presParOf" srcId="{40BF5113-D4AC-4D7E-AB3F-AF150A4E7DD3}" destId="{334693D7-ED9F-4B62-A300-53AACA927DB9}" srcOrd="3" destOrd="0" presId="urn:microsoft.com/office/officeart/2005/8/layout/hProcess4"/>
    <dgm:cxn modelId="{A2D4FAF6-60B7-4103-99BE-176B0B66F499}" type="presParOf" srcId="{40BF5113-D4AC-4D7E-AB3F-AF150A4E7DD3}" destId="{40512765-7086-42BC-A985-5514117C1873}" srcOrd="4" destOrd="0" presId="urn:microsoft.com/office/officeart/2005/8/layout/hProcess4"/>
    <dgm:cxn modelId="{B3A9004D-7486-4E8C-8B83-04A76D5D5448}" type="presParOf" srcId="{9076CB4E-540D-4BD5-AF6D-42E120C1A96D}" destId="{F50B6D1F-5E00-4B99-A831-E2925B63E64D}" srcOrd="1" destOrd="0" presId="urn:microsoft.com/office/officeart/2005/8/layout/hProcess4"/>
    <dgm:cxn modelId="{A013F5BF-F41B-4B50-B2DB-2897A28718E5}" type="presParOf" srcId="{9076CB4E-540D-4BD5-AF6D-42E120C1A96D}" destId="{C8F163FC-492D-4A58-B60A-62EF6EE30E5E}" srcOrd="2" destOrd="0" presId="urn:microsoft.com/office/officeart/2005/8/layout/hProcess4"/>
    <dgm:cxn modelId="{A044232A-465D-4892-BF26-C3CB26C5F054}" type="presParOf" srcId="{C8F163FC-492D-4A58-B60A-62EF6EE30E5E}" destId="{B19CCA73-24C9-49E7-86E7-71842B9A9CD6}" srcOrd="0" destOrd="0" presId="urn:microsoft.com/office/officeart/2005/8/layout/hProcess4"/>
    <dgm:cxn modelId="{92EC7D5B-A39A-43E4-860B-0BBBC240132C}" type="presParOf" srcId="{C8F163FC-492D-4A58-B60A-62EF6EE30E5E}" destId="{90C98A34-BDC7-4C1F-8066-78B2043E3123}" srcOrd="1" destOrd="0" presId="urn:microsoft.com/office/officeart/2005/8/layout/hProcess4"/>
    <dgm:cxn modelId="{B98CCBB3-93B5-4AD7-91B9-24641D1BA62D}" type="presParOf" srcId="{C8F163FC-492D-4A58-B60A-62EF6EE30E5E}" destId="{3B59E2EE-A2B3-42D6-B14D-96DE9D859E26}" srcOrd="2" destOrd="0" presId="urn:microsoft.com/office/officeart/2005/8/layout/hProcess4"/>
    <dgm:cxn modelId="{A4CC64DF-CDBD-46F1-81C0-BD11D26EB2B7}" type="presParOf" srcId="{C8F163FC-492D-4A58-B60A-62EF6EE30E5E}" destId="{1A7DA10B-262F-46DB-97BD-A512C5CDB015}" srcOrd="3" destOrd="0" presId="urn:microsoft.com/office/officeart/2005/8/layout/hProcess4"/>
    <dgm:cxn modelId="{83BF3186-021A-4EE0-8B09-AE738A9E06E6}" type="presParOf" srcId="{C8F163FC-492D-4A58-B60A-62EF6EE30E5E}" destId="{EEB41675-DCBA-4D3E-A588-BACFA50C3C1A}" srcOrd="4" destOrd="0" presId="urn:microsoft.com/office/officeart/2005/8/layout/hProcess4"/>
    <dgm:cxn modelId="{0E5672B3-2C5B-46B6-80E5-E5F0CCFC21BC}" type="presParOf" srcId="{9076CB4E-540D-4BD5-AF6D-42E120C1A96D}" destId="{59F0A753-0505-420E-A83B-E7D99D37E2B0}" srcOrd="3" destOrd="0" presId="urn:microsoft.com/office/officeart/2005/8/layout/hProcess4"/>
    <dgm:cxn modelId="{E0D8FA54-1AB8-4808-B3B3-508431670E4F}" type="presParOf" srcId="{9076CB4E-540D-4BD5-AF6D-42E120C1A96D}" destId="{C8D3243C-528A-47A9-BC95-5FE75281EB3F}" srcOrd="4" destOrd="0" presId="urn:microsoft.com/office/officeart/2005/8/layout/hProcess4"/>
    <dgm:cxn modelId="{5EE24892-F1AE-472E-AE4F-CB1EFBF3498A}" type="presParOf" srcId="{C8D3243C-528A-47A9-BC95-5FE75281EB3F}" destId="{550434D8-F1D0-4FCE-B936-CB021B923593}" srcOrd="0" destOrd="0" presId="urn:microsoft.com/office/officeart/2005/8/layout/hProcess4"/>
    <dgm:cxn modelId="{0078F448-D1D6-47EB-81DC-974390396097}" type="presParOf" srcId="{C8D3243C-528A-47A9-BC95-5FE75281EB3F}" destId="{8ACB4E8C-6DA1-4EB9-ACAC-EF48C94C88BC}" srcOrd="1" destOrd="0" presId="urn:microsoft.com/office/officeart/2005/8/layout/hProcess4"/>
    <dgm:cxn modelId="{7FB7383E-8A45-41A4-AC00-873248246486}" type="presParOf" srcId="{C8D3243C-528A-47A9-BC95-5FE75281EB3F}" destId="{D0CE15DE-9E6A-4234-9608-A0C1FC4AF29B}" srcOrd="2" destOrd="0" presId="urn:microsoft.com/office/officeart/2005/8/layout/hProcess4"/>
    <dgm:cxn modelId="{97D433CA-AA77-468A-B81B-AC51EC5DBCA5}" type="presParOf" srcId="{C8D3243C-528A-47A9-BC95-5FE75281EB3F}" destId="{5193DB99-904A-4142-84CB-552B1C9C5A46}" srcOrd="3" destOrd="0" presId="urn:microsoft.com/office/officeart/2005/8/layout/hProcess4"/>
    <dgm:cxn modelId="{1F7B73B1-E805-44A5-ADFC-B17848EC55B7}" type="presParOf" srcId="{C8D3243C-528A-47A9-BC95-5FE75281EB3F}" destId="{79DB64FA-5505-4B03-B65C-07F98C29FE5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8571F-02E4-4074-98E7-C4EFE1280F82}">
      <dsp:nvSpPr>
        <dsp:cNvPr id="0" name=""/>
        <dsp:cNvSpPr/>
      </dsp:nvSpPr>
      <dsp:spPr>
        <a:xfrm rot="5400000">
          <a:off x="2456405" y="240322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Location based </a:t>
          </a:r>
        </a:p>
      </dsp:txBody>
      <dsp:txXfrm rot="-5400000">
        <a:off x="2779992" y="386863"/>
        <a:ext cx="966122" cy="1110486"/>
      </dsp:txXfrm>
    </dsp:sp>
    <dsp:sp modelId="{15019A3A-73D3-4EED-BDFB-8570680CFAD5}">
      <dsp:nvSpPr>
        <dsp:cNvPr id="0" name=""/>
        <dsp:cNvSpPr/>
      </dsp:nvSpPr>
      <dsp:spPr>
        <a:xfrm>
          <a:off x="4007429" y="458117"/>
          <a:ext cx="1800439" cy="967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15CC4-4DBA-434F-B1EA-65A6BE4EC6C7}">
      <dsp:nvSpPr>
        <dsp:cNvPr id="0" name=""/>
        <dsp:cNvSpPr/>
      </dsp:nvSpPr>
      <dsp:spPr>
        <a:xfrm rot="5400000">
          <a:off x="940552" y="240322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184817"/>
            <a:satOff val="-27768"/>
            <a:lumOff val="289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Near-Real-Time</a:t>
          </a:r>
        </a:p>
      </dsp:txBody>
      <dsp:txXfrm rot="-5400000">
        <a:off x="1264139" y="386863"/>
        <a:ext cx="966122" cy="1110486"/>
      </dsp:txXfrm>
    </dsp:sp>
    <dsp:sp modelId="{70052BC2-9410-4542-8CCF-6E5787C888EF}">
      <dsp:nvSpPr>
        <dsp:cNvPr id="0" name=""/>
        <dsp:cNvSpPr/>
      </dsp:nvSpPr>
      <dsp:spPr>
        <a:xfrm rot="5400000">
          <a:off x="1695575" y="1609689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AI Model-Data backed</a:t>
          </a:r>
        </a:p>
      </dsp:txBody>
      <dsp:txXfrm rot="-5400000">
        <a:off x="2019162" y="1756230"/>
        <a:ext cx="966122" cy="1110486"/>
      </dsp:txXfrm>
    </dsp:sp>
    <dsp:sp modelId="{CC40C89F-DB2E-41DF-8A8D-53A7DEB3BAD0}">
      <dsp:nvSpPr>
        <dsp:cNvPr id="0" name=""/>
        <dsp:cNvSpPr/>
      </dsp:nvSpPr>
      <dsp:spPr>
        <a:xfrm>
          <a:off x="0" y="1827484"/>
          <a:ext cx="1742360" cy="967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06774-8A09-4314-9D08-270240ED53FC}">
      <dsp:nvSpPr>
        <dsp:cNvPr id="0" name=""/>
        <dsp:cNvSpPr/>
      </dsp:nvSpPr>
      <dsp:spPr>
        <a:xfrm rot="5400000">
          <a:off x="3211428" y="1609689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184817"/>
            <a:satOff val="-27768"/>
            <a:lumOff val="289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Azure Cloud Technology</a:t>
          </a:r>
        </a:p>
      </dsp:txBody>
      <dsp:txXfrm rot="-5400000">
        <a:off x="3535015" y="1756230"/>
        <a:ext cx="966122" cy="1110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50000-CD25-4DA1-8E90-A1EFB0C41446}">
      <dsp:nvSpPr>
        <dsp:cNvPr id="0" name=""/>
        <dsp:cNvSpPr/>
      </dsp:nvSpPr>
      <dsp:spPr>
        <a:xfrm>
          <a:off x="3551" y="1262081"/>
          <a:ext cx="1226775" cy="1011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 err="1"/>
            <a:t>MaaS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Smart Infrastructure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Automobile Industry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Government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Marketing Leaders</a:t>
          </a:r>
        </a:p>
      </dsp:txBody>
      <dsp:txXfrm>
        <a:off x="26836" y="1285366"/>
        <a:ext cx="1180205" cy="748442"/>
      </dsp:txXfrm>
    </dsp:sp>
    <dsp:sp modelId="{F50B6D1F-5E00-4B99-A831-E2925B63E64D}">
      <dsp:nvSpPr>
        <dsp:cNvPr id="0" name=""/>
        <dsp:cNvSpPr/>
      </dsp:nvSpPr>
      <dsp:spPr>
        <a:xfrm>
          <a:off x="716014" y="1585842"/>
          <a:ext cx="1230624" cy="1230624"/>
        </a:xfrm>
        <a:prstGeom prst="leftCircularArrow">
          <a:avLst>
            <a:gd name="adj1" fmla="val 2168"/>
            <a:gd name="adj2" fmla="val 260702"/>
            <a:gd name="adj3" fmla="val 2036213"/>
            <a:gd name="adj4" fmla="val 9024489"/>
            <a:gd name="adj5" fmla="val 2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693D7-ED9F-4B62-A300-53AACA927DB9}">
      <dsp:nvSpPr>
        <dsp:cNvPr id="0" name=""/>
        <dsp:cNvSpPr/>
      </dsp:nvSpPr>
      <dsp:spPr>
        <a:xfrm>
          <a:off x="276168" y="2057093"/>
          <a:ext cx="1090467" cy="43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Onboard</a:t>
          </a:r>
        </a:p>
      </dsp:txBody>
      <dsp:txXfrm>
        <a:off x="288869" y="2069794"/>
        <a:ext cx="1065065" cy="408240"/>
      </dsp:txXfrm>
    </dsp:sp>
    <dsp:sp modelId="{90C98A34-BDC7-4C1F-8066-78B2043E3123}">
      <dsp:nvSpPr>
        <dsp:cNvPr id="0" name=""/>
        <dsp:cNvSpPr/>
      </dsp:nvSpPr>
      <dsp:spPr>
        <a:xfrm>
          <a:off x="1493664" y="1262081"/>
          <a:ext cx="1226775" cy="1011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Test Prototype with Early Adopters</a:t>
          </a:r>
        </a:p>
      </dsp:txBody>
      <dsp:txXfrm>
        <a:off x="1516949" y="1502187"/>
        <a:ext cx="1180205" cy="748442"/>
      </dsp:txXfrm>
    </dsp:sp>
    <dsp:sp modelId="{59F0A753-0505-420E-A83B-E7D99D37E2B0}">
      <dsp:nvSpPr>
        <dsp:cNvPr id="0" name=""/>
        <dsp:cNvSpPr/>
      </dsp:nvSpPr>
      <dsp:spPr>
        <a:xfrm>
          <a:off x="2195904" y="679855"/>
          <a:ext cx="1387378" cy="1387378"/>
        </a:xfrm>
        <a:prstGeom prst="circularArrow">
          <a:avLst>
            <a:gd name="adj1" fmla="val 1923"/>
            <a:gd name="adj2" fmla="val 229953"/>
            <a:gd name="adj3" fmla="val 19594536"/>
            <a:gd name="adj4" fmla="val 12575511"/>
            <a:gd name="adj5" fmla="val 22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DA10B-262F-46DB-97BD-A512C5CDB015}">
      <dsp:nvSpPr>
        <dsp:cNvPr id="0" name=""/>
        <dsp:cNvSpPr/>
      </dsp:nvSpPr>
      <dsp:spPr>
        <a:xfrm>
          <a:off x="1766281" y="1045259"/>
          <a:ext cx="1090467" cy="43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Launch</a:t>
          </a:r>
        </a:p>
      </dsp:txBody>
      <dsp:txXfrm>
        <a:off x="1778982" y="1057960"/>
        <a:ext cx="1065065" cy="408240"/>
      </dsp:txXfrm>
    </dsp:sp>
    <dsp:sp modelId="{8ACB4E8C-6DA1-4EB9-ACAC-EF48C94C88BC}">
      <dsp:nvSpPr>
        <dsp:cNvPr id="0" name=""/>
        <dsp:cNvSpPr/>
      </dsp:nvSpPr>
      <dsp:spPr>
        <a:xfrm>
          <a:off x="2983777" y="1262081"/>
          <a:ext cx="1226775" cy="1011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Monitor Adoption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Measure and Report Usage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Further Engagement</a:t>
          </a:r>
        </a:p>
      </dsp:txBody>
      <dsp:txXfrm>
        <a:off x="3007062" y="1285366"/>
        <a:ext cx="1180205" cy="748442"/>
      </dsp:txXfrm>
    </dsp:sp>
    <dsp:sp modelId="{5193DB99-904A-4142-84CB-552B1C9C5A46}">
      <dsp:nvSpPr>
        <dsp:cNvPr id="0" name=""/>
        <dsp:cNvSpPr/>
      </dsp:nvSpPr>
      <dsp:spPr>
        <a:xfrm>
          <a:off x="3256394" y="2057093"/>
          <a:ext cx="1090467" cy="43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Drive Value</a:t>
          </a:r>
        </a:p>
      </dsp:txBody>
      <dsp:txXfrm>
        <a:off x="3269095" y="2069794"/>
        <a:ext cx="1065065" cy="40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93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4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74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129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 /><Relationship Id="rId13" Type="http://schemas.openxmlformats.org/officeDocument/2006/relationships/slideLayout" Target="../slideLayouts/slideLayout37.xml" /><Relationship Id="rId18" Type="http://schemas.openxmlformats.org/officeDocument/2006/relationships/slideLayout" Target="../slideLayouts/slideLayout42.xml" /><Relationship Id="rId26" Type="http://schemas.openxmlformats.org/officeDocument/2006/relationships/slideLayout" Target="../slideLayouts/slideLayout50.xml" /><Relationship Id="rId3" Type="http://schemas.openxmlformats.org/officeDocument/2006/relationships/slideLayout" Target="../slideLayouts/slideLayout27.xml" /><Relationship Id="rId21" Type="http://schemas.openxmlformats.org/officeDocument/2006/relationships/slideLayout" Target="../slideLayouts/slideLayout45.xml" /><Relationship Id="rId7" Type="http://schemas.openxmlformats.org/officeDocument/2006/relationships/slideLayout" Target="../slideLayouts/slideLayout31.xml" /><Relationship Id="rId12" Type="http://schemas.openxmlformats.org/officeDocument/2006/relationships/slideLayout" Target="../slideLayouts/slideLayout36.xml" /><Relationship Id="rId17" Type="http://schemas.openxmlformats.org/officeDocument/2006/relationships/slideLayout" Target="../slideLayouts/slideLayout41.xml" /><Relationship Id="rId25" Type="http://schemas.openxmlformats.org/officeDocument/2006/relationships/slideLayout" Target="../slideLayouts/slideLayout49.xml" /><Relationship Id="rId2" Type="http://schemas.openxmlformats.org/officeDocument/2006/relationships/slideLayout" Target="../slideLayouts/slideLayout26.xml" /><Relationship Id="rId16" Type="http://schemas.openxmlformats.org/officeDocument/2006/relationships/slideLayout" Target="../slideLayouts/slideLayout40.xml" /><Relationship Id="rId20" Type="http://schemas.openxmlformats.org/officeDocument/2006/relationships/slideLayout" Target="../slideLayouts/slideLayout44.xml" /><Relationship Id="rId29" Type="http://schemas.openxmlformats.org/officeDocument/2006/relationships/slideLayout" Target="../slideLayouts/slideLayout53.xml" /><Relationship Id="rId1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30.xml" /><Relationship Id="rId11" Type="http://schemas.openxmlformats.org/officeDocument/2006/relationships/slideLayout" Target="../slideLayouts/slideLayout35.xml" /><Relationship Id="rId2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29.xml" /><Relationship Id="rId15" Type="http://schemas.openxmlformats.org/officeDocument/2006/relationships/slideLayout" Target="../slideLayouts/slideLayout39.xml" /><Relationship Id="rId23" Type="http://schemas.openxmlformats.org/officeDocument/2006/relationships/slideLayout" Target="../slideLayouts/slideLayout47.xml" /><Relationship Id="rId28" Type="http://schemas.openxmlformats.org/officeDocument/2006/relationships/slideLayout" Target="../slideLayouts/slideLayout52.xml" /><Relationship Id="rId10" Type="http://schemas.openxmlformats.org/officeDocument/2006/relationships/slideLayout" Target="../slideLayouts/slideLayout34.xml" /><Relationship Id="rId19" Type="http://schemas.openxmlformats.org/officeDocument/2006/relationships/slideLayout" Target="../slideLayouts/slideLayout43.xml" /><Relationship Id="rId4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33.xml" /><Relationship Id="rId14" Type="http://schemas.openxmlformats.org/officeDocument/2006/relationships/slideLayout" Target="../slideLayouts/slideLayout38.xml" /><Relationship Id="rId22" Type="http://schemas.openxmlformats.org/officeDocument/2006/relationships/slideLayout" Target="../slideLayouts/slideLayout46.xml" /><Relationship Id="rId27" Type="http://schemas.openxmlformats.org/officeDocument/2006/relationships/slideLayout" Target="../slideLayouts/slideLayout51.xml" /><Relationship Id="rId30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5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5.png" /><Relationship Id="rId7" Type="http://schemas.openxmlformats.org/officeDocument/2006/relationships/image" Target="../media/image10.sv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Relationship Id="rId9" Type="http://schemas.openxmlformats.org/officeDocument/2006/relationships/image" Target="../media/image12.sv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16.sv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5.png" /><Relationship Id="rId5" Type="http://schemas.openxmlformats.org/officeDocument/2006/relationships/image" Target="../media/image14.svg" /><Relationship Id="rId4" Type="http://schemas.openxmlformats.org/officeDocument/2006/relationships/image" Target="../media/image13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3" Type="http://schemas.openxmlformats.org/officeDocument/2006/relationships/image" Target="../media/image5.png" /><Relationship Id="rId7" Type="http://schemas.openxmlformats.org/officeDocument/2006/relationships/image" Target="../media/image20.sv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9.png" /><Relationship Id="rId5" Type="http://schemas.openxmlformats.org/officeDocument/2006/relationships/image" Target="../media/image18.svg" /><Relationship Id="rId4" Type="http://schemas.openxmlformats.org/officeDocument/2006/relationships/image" Target="../media/image17.png" /><Relationship Id="rId9" Type="http://schemas.openxmlformats.org/officeDocument/2006/relationships/image" Target="../media/image22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26.sv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5.png" /><Relationship Id="rId5" Type="http://schemas.openxmlformats.org/officeDocument/2006/relationships/image" Target="../media/image24.svg" /><Relationship Id="rId4" Type="http://schemas.openxmlformats.org/officeDocument/2006/relationships/image" Target="../media/image2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 /><Relationship Id="rId13" Type="http://schemas.microsoft.com/office/2007/relationships/diagramDrawing" Target="../diagrams/drawing2.xml" /><Relationship Id="rId3" Type="http://schemas.openxmlformats.org/officeDocument/2006/relationships/image" Target="../media/image5.png" /><Relationship Id="rId7" Type="http://schemas.openxmlformats.org/officeDocument/2006/relationships/diagramColors" Target="../diagrams/colors1.xml" /><Relationship Id="rId12" Type="http://schemas.openxmlformats.org/officeDocument/2006/relationships/diagramColors" Target="../diagrams/colors2.xm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6" Type="http://schemas.openxmlformats.org/officeDocument/2006/relationships/diagramQuickStyle" Target="../diagrams/quickStyle1.xml" /><Relationship Id="rId11" Type="http://schemas.openxmlformats.org/officeDocument/2006/relationships/diagramQuickStyle" Target="../diagrams/quickStyle2.xml" /><Relationship Id="rId5" Type="http://schemas.openxmlformats.org/officeDocument/2006/relationships/diagramLayout" Target="../diagrams/layout1.xml" /><Relationship Id="rId10" Type="http://schemas.openxmlformats.org/officeDocument/2006/relationships/diagramLayout" Target="../diagrams/layout2.xml" /><Relationship Id="rId4" Type="http://schemas.openxmlformats.org/officeDocument/2006/relationships/diagramData" Target="../diagrams/data1.xml" /><Relationship Id="rId9" Type="http://schemas.openxmlformats.org/officeDocument/2006/relationships/diagramData" Target="../diagrams/data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195730" y="2378664"/>
            <a:ext cx="554678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: Digital Artists</a:t>
            </a:r>
          </a:p>
          <a:p>
            <a:endParaRPr lang="en-US" dirty="0"/>
          </a:p>
          <a:p>
            <a:r>
              <a:rPr lang="en-US" dirty="0"/>
              <a:t>Your team bio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:30 April, 2023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257175" y="150019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411600" y="1044150"/>
            <a:ext cx="83862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future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may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also be revolutionized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AI powered Autonomous Vehicles and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flying cars. </a:t>
            </a:r>
          </a:p>
          <a:p>
            <a:pPr>
              <a:buSzPts val="1400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prototypes are already being tested by researchers in different parts of the world.</a:t>
            </a:r>
          </a:p>
          <a:p>
            <a:pPr>
              <a:buSzPts val="1400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is a huge opportunity. The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concept could be an integral part of the product.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r>
              <a:rPr lang="en-US" i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Repository Link:</a:t>
            </a:r>
          </a:p>
          <a:p>
            <a:pPr>
              <a:buSzPts val="1400"/>
            </a:pPr>
            <a:endParaRPr lang="en-US" dirty="0">
              <a:solidFill>
                <a:srgbClr val="FF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r>
              <a:rPr lang="en-US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  <a:p>
            <a:pP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415265" y="1128000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1625592" y="1955400"/>
            <a:ext cx="7246951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Rahul Dogra – Product  &amp; Design Engineer</a:t>
            </a:r>
          </a:p>
          <a:p>
            <a:pPr marL="4000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Rahul </a:t>
            </a:r>
            <a:r>
              <a:rPr lang="en-US" sz="1600" dirty="0" err="1"/>
              <a:t>Kadgavkar</a:t>
            </a:r>
            <a:r>
              <a:rPr lang="en-US" sz="1600" dirty="0"/>
              <a:t> – Cloud/IT Engineer</a:t>
            </a:r>
          </a:p>
          <a:p>
            <a:pPr marL="4000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Amit </a:t>
            </a:r>
            <a:r>
              <a:rPr lang="en-US" sz="1600" dirty="0" err="1"/>
              <a:t>Nilajkar</a:t>
            </a:r>
            <a:r>
              <a:rPr lang="en-US" sz="1600" dirty="0"/>
              <a:t> – Sr. Software &amp; Web Expert</a:t>
            </a:r>
          </a:p>
          <a:p>
            <a:pPr marL="4000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Koushik Karan – Electronics &amp; IOT Engineer</a:t>
            </a:r>
          </a:p>
          <a:p>
            <a:pPr marL="4000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Veena Viswanathan – Analytics &amp; Stakeholder Expert</a:t>
            </a:r>
          </a:p>
          <a:p>
            <a:pPr marL="114300" indent="0">
              <a:buClr>
                <a:schemeClr val="bg1"/>
              </a:buClr>
            </a:pPr>
            <a:r>
              <a:rPr lang="en-US" sz="1200" i="1" u="sng" dirty="0">
                <a:solidFill>
                  <a:schemeClr val="accent4">
                    <a:lumMod val="50000"/>
                  </a:schemeClr>
                </a:solidFill>
              </a:rPr>
              <a:t>Secondary/External Support: </a:t>
            </a:r>
          </a:p>
          <a:p>
            <a:pPr marL="114300" indent="0">
              <a:buClr>
                <a:schemeClr val="bg1"/>
              </a:buClr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Mohammed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Aamid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 – Mechanical Design Expert &amp; Technical Advisor</a:t>
            </a:r>
            <a:endParaRPr lang="en-US" sz="1050" dirty="0">
              <a:solidFill>
                <a:schemeClr val="accent4">
                  <a:lumMod val="50000"/>
                </a:schemeClr>
              </a:solidFill>
            </a:endParaRPr>
          </a:p>
          <a:p>
            <a:pPr marL="114300" indent="0">
              <a:buClr>
                <a:schemeClr val="bg1"/>
              </a:buClr>
            </a:pPr>
            <a:r>
              <a:rPr lang="en-US" sz="1050" dirty="0">
                <a:solidFill>
                  <a:schemeClr val="accent4">
                    <a:lumMod val="50000"/>
                  </a:schemeClr>
                </a:solidFill>
              </a:rPr>
              <a:t>Vani Soni – 3D Designer </a:t>
            </a:r>
          </a:p>
          <a:p>
            <a:pPr marL="114300" indent="0">
              <a:buClr>
                <a:schemeClr val="bg1"/>
              </a:buClr>
            </a:pPr>
            <a:endParaRPr lang="en-US" sz="10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358897" y="23669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376643" y="1051288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SzPts val="1400"/>
            </a:pPr>
            <a:r>
              <a:rPr lang="en" sz="1400" b="1" i="1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Visual Pollution refers to anthropogenic visual disturbances in our environment</a:t>
            </a:r>
            <a:r>
              <a:rPr lang="en" sz="1400" b="0" i="1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that impair one’s ability to enjoy a pleasing view. Uncontrolled use of outdoor media surfaces such as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Billboards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hoardings in high traffic junctions and on busy roads are one of the causes of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visual pollution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Although advertisements constitute an essential part of business, </a:t>
            </a: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environment and bio-diversity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need to be protected. </a:t>
            </a:r>
          </a:p>
          <a:p>
            <a:pPr algn="just"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Congestion of a zone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manifests into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Eye exhaustion, disorientation, distraction, impacting physical, emotional and psychological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wellness of H</a:t>
            </a:r>
            <a:r>
              <a:rPr lang="en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uman beings.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Disruption of critical behavior in wildlife”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according to Amy Fraenkel, Executive Secretary of the Convention on Migratory Species, result in impact on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bio-diversity.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Engineered paints and synthetic material disintegrating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mixing with ground water leading to toxins posing a threat for living creatures in that area.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algn="ctr">
              <a:buSzPts val="1400"/>
            </a:pPr>
            <a:r>
              <a:rPr lang="en" sz="1400" b="0" i="0" u="none" strike="noStrike" cap="none" dirty="0">
                <a:solidFill>
                  <a:srgbClr val="0070C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aim is hence to </a:t>
            </a:r>
            <a:r>
              <a:rPr lang="en" sz="1400" b="1" i="0" u="none" strike="noStrike" cap="none" dirty="0">
                <a:solidFill>
                  <a:srgbClr val="0070C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</a:t>
            </a:r>
            <a:r>
              <a:rPr lang="en" b="1" dirty="0">
                <a:solidFill>
                  <a:srgbClr val="0070C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lve this problem by limiting the spread of this phenomenon by providing an eco-friendly reusable alternative for sutainability</a:t>
            </a:r>
            <a:r>
              <a:rPr lang="en" dirty="0">
                <a:solidFill>
                  <a:srgbClr val="0070C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endParaRPr lang="en" sz="1400" b="0" i="0" u="none" strike="noStrike" cap="none" dirty="0">
              <a:solidFill>
                <a:srgbClr val="0070C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6" name="Graphic 5" descr="Owl">
            <a:extLst>
              <a:ext uri="{FF2B5EF4-FFF2-40B4-BE49-F238E27FC236}">
                <a16:creationId xmlns:a16="http://schemas.microsoft.com/office/drawing/2014/main" id="{6E55B1D9-98CD-F5A8-F41E-CBFFC1983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326" y="3036708"/>
            <a:ext cx="370861" cy="370861"/>
          </a:xfrm>
          <a:prstGeom prst="rect">
            <a:avLst/>
          </a:prstGeom>
        </p:spPr>
      </p:pic>
      <p:pic>
        <p:nvPicPr>
          <p:cNvPr id="12" name="Graphic 11" descr="Bee">
            <a:extLst>
              <a:ext uri="{FF2B5EF4-FFF2-40B4-BE49-F238E27FC236}">
                <a16:creationId xmlns:a16="http://schemas.microsoft.com/office/drawing/2014/main" id="{E1879374-ECB2-F319-3678-A5566D012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139" y="3529078"/>
            <a:ext cx="366048" cy="366048"/>
          </a:xfrm>
          <a:prstGeom prst="rect">
            <a:avLst/>
          </a:prstGeom>
        </p:spPr>
      </p:pic>
      <p:pic>
        <p:nvPicPr>
          <p:cNvPr id="14" name="Graphic 13" descr="Eye">
            <a:extLst>
              <a:ext uri="{FF2B5EF4-FFF2-40B4-BE49-F238E27FC236}">
                <a16:creationId xmlns:a16="http://schemas.microsoft.com/office/drawing/2014/main" id="{46C685D5-EBAB-8AD4-113E-57FF4341DB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897" y="2600874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01758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Smart Eco-Friendly External Visual Display on Vehicles 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19504" y="1101292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automobile industry is now being shaped by electrically powered vehicles as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 demand - supporting sustainability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Reduction in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greenhouse emissions - resulting in environmental benefits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Lower Life-Time Ownership Value - saving cost.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buSzPts val="1400"/>
            </a:pP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Solar or other renewable/clean forms of energy combined with innovative display technology can be adopted for utilizing the exterior surface </a:t>
            </a:r>
            <a:r>
              <a:rPr lang="en-US" b="1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(rear)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private and public vehicles as a digital advertisement space.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buSzPts val="1400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alternative option will help reduce visual pollution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observed in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traditional advertising methods.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 huge opportunity. </a:t>
            </a:r>
          </a:p>
          <a:p>
            <a:pPr algn="just"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4" name="Graphic 3" descr="Recycle sign">
            <a:extLst>
              <a:ext uri="{FF2B5EF4-FFF2-40B4-BE49-F238E27FC236}">
                <a16:creationId xmlns:a16="http://schemas.microsoft.com/office/drawing/2014/main" id="{0DB436C5-700C-CAB4-B66A-1846D24D6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262" y="2579842"/>
            <a:ext cx="378619" cy="378619"/>
          </a:xfrm>
          <a:prstGeom prst="rect">
            <a:avLst/>
          </a:prstGeom>
        </p:spPr>
      </p:pic>
      <p:pic>
        <p:nvPicPr>
          <p:cNvPr id="6" name="Graphic 5" descr="Blind">
            <a:extLst>
              <a:ext uri="{FF2B5EF4-FFF2-40B4-BE49-F238E27FC236}">
                <a16:creationId xmlns:a16="http://schemas.microsoft.com/office/drawing/2014/main" id="{60C83985-66AC-00FD-1218-A2DFF050F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262" y="3569148"/>
            <a:ext cx="378618" cy="3786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1000332"/>
            <a:ext cx="8238600" cy="369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see opportunities for this product in Mobility-as-a-Service User Segment</a:t>
            </a:r>
          </a:p>
          <a:p>
            <a:pPr algn="l"/>
            <a:endParaRPr lang="en-US" b="1" i="0" dirty="0">
              <a:solidFill>
                <a:srgbClr val="252525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MaaS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an emerging mobility trend that various start-ups are working on. It introduces new business models to support integration of various elements of transportation such as route, trip, capacity planning, payment services etc., into a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centralised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platform, providing personalized transportation solution. </a:t>
            </a:r>
          </a:p>
          <a:p>
            <a:pPr algn="just"/>
            <a:endParaRPr lang="en-US" dirty="0">
              <a:solidFill>
                <a:srgbClr val="4A4A4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We </a:t>
            </a:r>
            <a:r>
              <a:rPr lang="en-US" b="1" i="0" dirty="0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propose tie-up with a </a:t>
            </a:r>
            <a:r>
              <a:rPr lang="en-US" b="1" i="0" dirty="0" err="1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MaaS</a:t>
            </a:r>
            <a:r>
              <a:rPr lang="en-US" b="1" i="0" dirty="0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start-up 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incorporate marketing 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elements to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MaaS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technology and target the right customer with the right message at the right time and develop 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MaaS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mobility ecosystem with the potential to 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generate additional revenue through our smart display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Integrating the above with 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Smart Infrastructure 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augments the capability of the solution with 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NRT capabilities through usage of AI.  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could be extended to display real-time information to drivers for optimal driving decisions. Government could also utilize this space for emergency announcements.</a:t>
            </a:r>
          </a:p>
          <a:p>
            <a:pPr algn="just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Pain Points: </a:t>
            </a:r>
            <a:r>
              <a:rPr lang="en-US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Network stability in the countryside, </a:t>
            </a:r>
            <a:r>
              <a:rPr lang="en-US" b="1" i="0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other?</a:t>
            </a:r>
          </a:p>
          <a:p>
            <a:pPr algn="just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en-US" b="1" i="0" dirty="0">
              <a:solidFill>
                <a:srgbClr val="252525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9405ADE1-2876-BBAF-D545-384196ACA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220" y="1419662"/>
            <a:ext cx="371475" cy="371475"/>
          </a:xfrm>
          <a:prstGeom prst="rect">
            <a:avLst/>
          </a:prstGeom>
        </p:spPr>
      </p:pic>
      <p:pic>
        <p:nvPicPr>
          <p:cNvPr id="8" name="Graphic 7" descr="Chat">
            <a:extLst>
              <a:ext uri="{FF2B5EF4-FFF2-40B4-BE49-F238E27FC236}">
                <a16:creationId xmlns:a16="http://schemas.microsoft.com/office/drawing/2014/main" id="{9D16F15E-8A06-78D4-A8F0-748C38DE6C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210" y="2460919"/>
            <a:ext cx="385971" cy="385971"/>
          </a:xfrm>
          <a:prstGeom prst="rect">
            <a:avLst/>
          </a:prstGeom>
        </p:spPr>
      </p:pic>
      <p:pic>
        <p:nvPicPr>
          <p:cNvPr id="10" name="Graphic 9" descr="Cloud Computing">
            <a:extLst>
              <a:ext uri="{FF2B5EF4-FFF2-40B4-BE49-F238E27FC236}">
                <a16:creationId xmlns:a16="http://schemas.microsoft.com/office/drawing/2014/main" id="{52FF45D3-9F8D-E7B7-DE56-3B00699B2C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812" y="3320111"/>
            <a:ext cx="346369" cy="34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62929" y="93460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Alternatives/competitive products: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The rise in entrepreneurial wave in the country,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“Make in India” and “Startup India” initiatives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are churning new ideas and products using novel techniques. Also, providing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Near-Real-Time information/news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has become the need of the hour.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Marketing leaders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are also constantly looking for ideas that would help them relay their communication in a more proactive and real-time manner. 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Our idea is novel and the only other alternative/competition is Mobile Marketing. Since we’re talking about NRT possibilities this is also not a strong competition. Also Mobile ads reach the target audience only upon usage of the mobile device to browse or open a relevant app. Moreover a combination of advertising plus real-time news and information increases one’s curiosity and keeps one hooked.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Pre-Requisite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B79F5EFF-D023-E34A-D4BC-80E3EEBA0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492" y="2792789"/>
            <a:ext cx="430368" cy="430368"/>
          </a:xfrm>
          <a:prstGeom prst="rect">
            <a:avLst/>
          </a:prstGeom>
        </p:spPr>
      </p:pic>
      <p:pic>
        <p:nvPicPr>
          <p:cNvPr id="6" name="Graphic 5" descr="Taxi">
            <a:extLst>
              <a:ext uri="{FF2B5EF4-FFF2-40B4-BE49-F238E27FC236}">
                <a16:creationId xmlns:a16="http://schemas.microsoft.com/office/drawing/2014/main" id="{1F591DFF-E674-3D40-789C-D1B214FA2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492" y="1622848"/>
            <a:ext cx="379035" cy="379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83629" y="513119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n-IN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Hardware: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Used 2-wheeler or 4-wheeler (subject to availability)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E-paper display connected to Raspberry pi 4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Electronic systems, networking devices etc., with chip development and testing facility for low power consumption display technology.</a:t>
            </a:r>
          </a:p>
          <a:p>
            <a:pPr marL="0" marR="0" lvl="0" indent="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n-US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Software and internet tools: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Azure IoT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ub and Azure Networking Services are required for enabling inter-connected device framework to be implemented in product design. Azure Sphere &amp; Azure RTOS will be </a:t>
            </a:r>
            <a:r>
              <a:rPr lang="en-US" b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utilised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designing &amp; testing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MS SQL will be used as backend customer database sever with Microsoft AI applications and SQL Studio (SSMS)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Microsoft OneDrive &amp; Microsoft Azure for cloud implementation to make real time information available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Microsoft Teams &amp; Office for virtual team collaboration &amp; project management</a:t>
            </a:r>
            <a:endParaRPr b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Tools or resources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83629" y="513119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SzPts val="1400"/>
            </a:pPr>
            <a:endParaRPr lang="en-US" b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Solution &amp; Methodology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3E3814-AD77-03D8-974A-E4F849AAB232}"/>
              </a:ext>
            </a:extLst>
          </p:cNvPr>
          <p:cNvSpPr/>
          <p:nvPr/>
        </p:nvSpPr>
        <p:spPr>
          <a:xfrm>
            <a:off x="550067" y="1535906"/>
            <a:ext cx="1657350" cy="49291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based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0EA65-B39B-F070-30F9-8B788E955EAA}"/>
              </a:ext>
            </a:extLst>
          </p:cNvPr>
          <p:cNvSpPr/>
          <p:nvPr/>
        </p:nvSpPr>
        <p:spPr>
          <a:xfrm>
            <a:off x="550067" y="2325290"/>
            <a:ext cx="1657350" cy="49291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IoT data/Data from </a:t>
            </a:r>
            <a:r>
              <a:rPr lang="en-IN" dirty="0" err="1"/>
              <a:t>MaaS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F52CF7-D137-2FE1-5B8F-8D39890101F2}"/>
              </a:ext>
            </a:extLst>
          </p:cNvPr>
          <p:cNvSpPr/>
          <p:nvPr/>
        </p:nvSpPr>
        <p:spPr>
          <a:xfrm>
            <a:off x="550067" y="3085872"/>
            <a:ext cx="1657350" cy="49291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from Sensors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608493-F3D1-0B95-7322-6CB1E287E986}"/>
              </a:ext>
            </a:extLst>
          </p:cNvPr>
          <p:cNvSpPr/>
          <p:nvPr/>
        </p:nvSpPr>
        <p:spPr>
          <a:xfrm>
            <a:off x="2214791" y="1684138"/>
            <a:ext cx="192881" cy="1964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A9FE83-6284-74B9-12AC-6B27AFA11AC9}"/>
              </a:ext>
            </a:extLst>
          </p:cNvPr>
          <p:cNvSpPr/>
          <p:nvPr/>
        </p:nvSpPr>
        <p:spPr>
          <a:xfrm>
            <a:off x="2218318" y="2473522"/>
            <a:ext cx="192881" cy="1964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5E087-E239-EEF0-01B8-68BD7846D29B}"/>
              </a:ext>
            </a:extLst>
          </p:cNvPr>
          <p:cNvSpPr/>
          <p:nvPr/>
        </p:nvSpPr>
        <p:spPr>
          <a:xfrm>
            <a:off x="2218318" y="3234104"/>
            <a:ext cx="192881" cy="1964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DEF8D3-E045-E093-0E60-0B83DD6413AD}"/>
              </a:ext>
            </a:extLst>
          </p:cNvPr>
          <p:cNvCxnSpPr>
            <a:cxnSpLocks/>
          </p:cNvCxnSpPr>
          <p:nvPr/>
        </p:nvCxnSpPr>
        <p:spPr>
          <a:xfrm>
            <a:off x="2400298" y="1782365"/>
            <a:ext cx="84899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4348C-1DC5-F860-F363-0DD0E745F0F5}"/>
              </a:ext>
            </a:extLst>
          </p:cNvPr>
          <p:cNvCxnSpPr/>
          <p:nvPr/>
        </p:nvCxnSpPr>
        <p:spPr>
          <a:xfrm>
            <a:off x="2421183" y="2571749"/>
            <a:ext cx="84899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BE3F2B-9A3A-4858-2C00-1A196BF9AA89}"/>
              </a:ext>
            </a:extLst>
          </p:cNvPr>
          <p:cNvCxnSpPr/>
          <p:nvPr/>
        </p:nvCxnSpPr>
        <p:spPr>
          <a:xfrm>
            <a:off x="2421183" y="3332331"/>
            <a:ext cx="868773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578041-1555-9689-3586-2C710760E890}"/>
              </a:ext>
            </a:extLst>
          </p:cNvPr>
          <p:cNvSpPr/>
          <p:nvPr/>
        </p:nvSpPr>
        <p:spPr>
          <a:xfrm>
            <a:off x="3007519" y="1564479"/>
            <a:ext cx="1207293" cy="20145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Wireless Module for Input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Info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9379FA-E01C-9CC7-C5AC-5C29AFCA4096}"/>
              </a:ext>
            </a:extLst>
          </p:cNvPr>
          <p:cNvSpPr/>
          <p:nvPr/>
        </p:nvSpPr>
        <p:spPr>
          <a:xfrm>
            <a:off x="4572000" y="1564479"/>
            <a:ext cx="1207293" cy="20145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Raspberry Pi 4</a:t>
            </a:r>
          </a:p>
          <a:p>
            <a:pPr algn="ctr"/>
            <a:r>
              <a:rPr lang="en-IN" dirty="0">
                <a:solidFill>
                  <a:srgbClr val="00B050"/>
                </a:solidFill>
              </a:rPr>
              <a:t>Dev </a:t>
            </a:r>
          </a:p>
          <a:p>
            <a:pPr algn="ctr"/>
            <a:r>
              <a:rPr lang="en-IN" dirty="0">
                <a:solidFill>
                  <a:srgbClr val="00B050"/>
                </a:solidFill>
              </a:rPr>
              <a:t>Board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3D205-4708-1851-CC55-42CAB994F9B2}"/>
              </a:ext>
            </a:extLst>
          </p:cNvPr>
          <p:cNvSpPr/>
          <p:nvPr/>
        </p:nvSpPr>
        <p:spPr>
          <a:xfrm>
            <a:off x="4214812" y="2473522"/>
            <a:ext cx="192881" cy="196454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E2E7B3-588F-B68A-F72A-F6E2B2FD048A}"/>
              </a:ext>
            </a:extLst>
          </p:cNvPr>
          <p:cNvCxnSpPr>
            <a:cxnSpLocks/>
          </p:cNvCxnSpPr>
          <p:nvPr/>
        </p:nvCxnSpPr>
        <p:spPr>
          <a:xfrm>
            <a:off x="4402929" y="2571749"/>
            <a:ext cx="16907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A0CD60-ED96-938A-EDC3-4110EEE4B65F}"/>
              </a:ext>
            </a:extLst>
          </p:cNvPr>
          <p:cNvCxnSpPr/>
          <p:nvPr/>
        </p:nvCxnSpPr>
        <p:spPr>
          <a:xfrm>
            <a:off x="5779293" y="2571740"/>
            <a:ext cx="342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469619FD-B9FF-A5A4-E32A-FEEA2CD5468C}"/>
              </a:ext>
            </a:extLst>
          </p:cNvPr>
          <p:cNvSpPr/>
          <p:nvPr/>
        </p:nvSpPr>
        <p:spPr>
          <a:xfrm>
            <a:off x="6122194" y="2078833"/>
            <a:ext cx="1400175" cy="1064400"/>
          </a:xfrm>
          <a:prstGeom prst="frame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E-Ink/OLED Display for output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A084305-7878-D0E1-7C1D-88E49BC767C7}"/>
              </a:ext>
            </a:extLst>
          </p:cNvPr>
          <p:cNvSpPr/>
          <p:nvPr/>
        </p:nvSpPr>
        <p:spPr>
          <a:xfrm>
            <a:off x="7443788" y="1261993"/>
            <a:ext cx="1275272" cy="681107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For Ads and Real-Time Info/News</a:t>
            </a:r>
          </a:p>
        </p:txBody>
      </p:sp>
    </p:spTree>
    <p:extLst>
      <p:ext uri="{BB962C8B-B14F-4D97-AF65-F5344CB8AC3E}">
        <p14:creationId xmlns:p14="http://schemas.microsoft.com/office/powerpoint/2010/main" val="248823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190746" y="841737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SzPts val="1400"/>
            </a:pPr>
            <a:endParaRPr lang="en-US" b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Architecture &amp; Scalability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02" y="4762718"/>
            <a:ext cx="1275272" cy="302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F3D429-95A9-A892-A031-97A0AE267033}"/>
              </a:ext>
            </a:extLst>
          </p:cNvPr>
          <p:cNvSpPr/>
          <p:nvPr/>
        </p:nvSpPr>
        <p:spPr>
          <a:xfrm>
            <a:off x="443213" y="673940"/>
            <a:ext cx="1802606" cy="45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Marketing Info/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66F38D-83EA-799D-815C-C67AC2C838EB}"/>
              </a:ext>
            </a:extLst>
          </p:cNvPr>
          <p:cNvSpPr/>
          <p:nvPr/>
        </p:nvSpPr>
        <p:spPr>
          <a:xfrm>
            <a:off x="443213" y="1328551"/>
            <a:ext cx="1802607" cy="45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Local Variable via IOT Sensors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EE8135-F8D9-C33A-2EC5-0E83DAB06390}"/>
              </a:ext>
            </a:extLst>
          </p:cNvPr>
          <p:cNvSpPr/>
          <p:nvPr/>
        </p:nvSpPr>
        <p:spPr>
          <a:xfrm>
            <a:off x="470388" y="1895340"/>
            <a:ext cx="1802606" cy="45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News/Emergency Information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DC6105-8DE5-AC48-0404-080A125C1001}"/>
              </a:ext>
            </a:extLst>
          </p:cNvPr>
          <p:cNvSpPr/>
          <p:nvPr/>
        </p:nvSpPr>
        <p:spPr>
          <a:xfrm>
            <a:off x="3833989" y="1040166"/>
            <a:ext cx="1021556" cy="10157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Azure Cloud Server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DC7821-277C-3B7B-9900-C2488C1B84A1}"/>
              </a:ext>
            </a:extLst>
          </p:cNvPr>
          <p:cNvSpPr/>
          <p:nvPr/>
        </p:nvSpPr>
        <p:spPr>
          <a:xfrm>
            <a:off x="7024780" y="967148"/>
            <a:ext cx="1200150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SQL Server (Backend Database)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D46FA9-20D9-6959-6C93-6D990E83C598}"/>
              </a:ext>
            </a:extLst>
          </p:cNvPr>
          <p:cNvSpPr/>
          <p:nvPr/>
        </p:nvSpPr>
        <p:spPr>
          <a:xfrm>
            <a:off x="7084311" y="2274061"/>
            <a:ext cx="1200150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Azure IOT Hub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17F1B1-CF20-9BF4-0B3A-C212123D1023}"/>
              </a:ext>
            </a:extLst>
          </p:cNvPr>
          <p:cNvSpPr/>
          <p:nvPr/>
        </p:nvSpPr>
        <p:spPr>
          <a:xfrm>
            <a:off x="2333717" y="2199164"/>
            <a:ext cx="1246382" cy="10903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On Device Sensors/ADAS Data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DD10FA5-5AB3-1AFB-5813-BB79572A8A8E}"/>
              </a:ext>
            </a:extLst>
          </p:cNvPr>
          <p:cNvSpPr/>
          <p:nvPr/>
        </p:nvSpPr>
        <p:spPr>
          <a:xfrm>
            <a:off x="67433" y="3004508"/>
            <a:ext cx="1523334" cy="921544"/>
          </a:xfrm>
          <a:prstGeom prst="triangl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Power Source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4AC4EA-D943-70E9-8332-174E7D2108C9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>
            <a:off x="2245819" y="901219"/>
            <a:ext cx="2098948" cy="138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BC728-BA89-6008-AE27-1CF40B2BB7F6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245820" y="1541890"/>
            <a:ext cx="1588169" cy="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CEC5A0-ECD3-3150-CFAF-199D6702681A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 flipV="1">
            <a:off x="2272994" y="1907148"/>
            <a:ext cx="1710598" cy="2154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F2CE01-D02A-6AFD-9C93-339F4A61DB9A}"/>
              </a:ext>
            </a:extLst>
          </p:cNvPr>
          <p:cNvCxnSpPr>
            <a:stCxn id="25" idx="1"/>
            <a:endCxn id="23" idx="5"/>
          </p:cNvCxnSpPr>
          <p:nvPr/>
        </p:nvCxnSpPr>
        <p:spPr>
          <a:xfrm rot="10800000">
            <a:off x="4705943" y="1907149"/>
            <a:ext cx="2378369" cy="8241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82290F-635D-9C24-BE3E-9086EE635916}"/>
              </a:ext>
            </a:extLst>
          </p:cNvPr>
          <p:cNvCxnSpPr>
            <a:stCxn id="24" idx="1"/>
            <a:endCxn id="23" idx="6"/>
          </p:cNvCxnSpPr>
          <p:nvPr/>
        </p:nvCxnSpPr>
        <p:spPr>
          <a:xfrm rot="10800000" flipV="1">
            <a:off x="4855546" y="1424347"/>
            <a:ext cx="2169235" cy="12368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94B2A4F-3F03-E657-56A5-9BD754417A01}"/>
              </a:ext>
            </a:extLst>
          </p:cNvPr>
          <p:cNvSpPr/>
          <p:nvPr/>
        </p:nvSpPr>
        <p:spPr>
          <a:xfrm>
            <a:off x="3833989" y="2081499"/>
            <a:ext cx="966300" cy="1801298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100" dirty="0"/>
              <a:t>Wi-fi / Network</a:t>
            </a:r>
          </a:p>
        </p:txBody>
      </p:sp>
      <p:sp>
        <p:nvSpPr>
          <p:cNvPr id="34" name="Rectangle: Beveled 33">
            <a:extLst>
              <a:ext uri="{FF2B5EF4-FFF2-40B4-BE49-F238E27FC236}">
                <a16:creationId xmlns:a16="http://schemas.microsoft.com/office/drawing/2014/main" id="{CC3E58F2-2A27-328A-426C-1B61A3B62710}"/>
              </a:ext>
            </a:extLst>
          </p:cNvPr>
          <p:cNvSpPr/>
          <p:nvPr/>
        </p:nvSpPr>
        <p:spPr>
          <a:xfrm>
            <a:off x="3795177" y="3908397"/>
            <a:ext cx="1042416" cy="1042416"/>
          </a:xfrm>
          <a:prstGeom prst="bevel">
            <a:avLst>
              <a:gd name="adj" fmla="val 10444"/>
            </a:avLst>
          </a:prstGeom>
          <a:solidFill>
            <a:srgbClr val="92D05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E-INK</a:t>
            </a:r>
            <a:r>
              <a:rPr lang="en-IN" dirty="0"/>
              <a:t> / </a:t>
            </a:r>
            <a:r>
              <a:rPr lang="en-IN" dirty="0">
                <a:solidFill>
                  <a:srgbClr val="FF0000"/>
                </a:solidFill>
              </a:rPr>
              <a:t>O</a:t>
            </a:r>
            <a:r>
              <a:rPr lang="en-IN" dirty="0">
                <a:solidFill>
                  <a:srgbClr val="FFFF00"/>
                </a:solidFill>
              </a:rPr>
              <a:t>L</a:t>
            </a:r>
            <a:r>
              <a:rPr lang="en-IN" dirty="0">
                <a:solidFill>
                  <a:srgbClr val="00B050"/>
                </a:solidFill>
              </a:rPr>
              <a:t>E</a:t>
            </a:r>
            <a:r>
              <a:rPr lang="en-IN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</a:t>
            </a:r>
          </a:p>
          <a:p>
            <a:pPr algn="ctr"/>
            <a:r>
              <a:rPr lang="en-IN" dirty="0"/>
              <a:t>Display On Vehicle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0C9F31-FC3A-00EC-DC2B-5EA69320AC0A}"/>
              </a:ext>
            </a:extLst>
          </p:cNvPr>
          <p:cNvCxnSpPr>
            <a:cxnSpLocks/>
          </p:cNvCxnSpPr>
          <p:nvPr/>
        </p:nvCxnSpPr>
        <p:spPr>
          <a:xfrm flipV="1">
            <a:off x="801583" y="2953750"/>
            <a:ext cx="1582141" cy="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8D85733-BF16-6493-E52C-EFBB54A88939}"/>
              </a:ext>
            </a:extLst>
          </p:cNvPr>
          <p:cNvCxnSpPr>
            <a:stCxn id="27" idx="3"/>
            <a:endCxn id="34" idx="4"/>
          </p:cNvCxnSpPr>
          <p:nvPr/>
        </p:nvCxnSpPr>
        <p:spPr>
          <a:xfrm rot="16200000" flipH="1">
            <a:off x="2060362" y="2694789"/>
            <a:ext cx="503553" cy="2966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CD9937E-673A-2D0B-601D-377E057DDBAE}"/>
              </a:ext>
            </a:extLst>
          </p:cNvPr>
          <p:cNvCxnSpPr>
            <a:cxnSpLocks/>
          </p:cNvCxnSpPr>
          <p:nvPr/>
        </p:nvCxnSpPr>
        <p:spPr>
          <a:xfrm flipV="1">
            <a:off x="3586911" y="1900609"/>
            <a:ext cx="403493" cy="83719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Smiley Face 37">
            <a:extLst>
              <a:ext uri="{FF2B5EF4-FFF2-40B4-BE49-F238E27FC236}">
                <a16:creationId xmlns:a16="http://schemas.microsoft.com/office/drawing/2014/main" id="{258E4A7A-4FEA-8E0B-9359-8DA94CFE832A}"/>
              </a:ext>
            </a:extLst>
          </p:cNvPr>
          <p:cNvSpPr/>
          <p:nvPr/>
        </p:nvSpPr>
        <p:spPr>
          <a:xfrm>
            <a:off x="6371910" y="3744959"/>
            <a:ext cx="1417809" cy="1196780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Consumer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9F2DA48-9A92-D8C1-42DC-6C71251B09E8}"/>
              </a:ext>
            </a:extLst>
          </p:cNvPr>
          <p:cNvSpPr/>
          <p:nvPr/>
        </p:nvSpPr>
        <p:spPr>
          <a:xfrm>
            <a:off x="4837593" y="3744959"/>
            <a:ext cx="1523334" cy="1369289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/>
              <a:t>To Peer Driver / Passenger</a:t>
            </a:r>
          </a:p>
        </p:txBody>
      </p:sp>
    </p:spTree>
    <p:extLst>
      <p:ext uri="{BB962C8B-B14F-4D97-AF65-F5344CB8AC3E}">
        <p14:creationId xmlns:p14="http://schemas.microsoft.com/office/powerpoint/2010/main" val="321820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784565" y="229549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Key Differentiators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825965" y="106775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C4AFEF5-86B3-4D01-20A3-F1B2E1265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553997"/>
              </p:ext>
            </p:extLst>
          </p:nvPr>
        </p:nvGraphicFramePr>
        <p:xfrm>
          <a:off x="-566340" y="1148114"/>
          <a:ext cx="5807869" cy="325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D3688F-79A7-E3FE-4813-45B5C7A0A96C}"/>
              </a:ext>
            </a:extLst>
          </p:cNvPr>
          <p:cNvSpPr txBox="1"/>
          <p:nvPr/>
        </p:nvSpPr>
        <p:spPr>
          <a:xfrm>
            <a:off x="5702526" y="311008"/>
            <a:ext cx="4854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Adoption Plan</a:t>
            </a:r>
            <a:endParaRPr lang="en-IN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5887B6D3-B6EF-CCC2-E692-7DBB60869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081087"/>
              </p:ext>
            </p:extLst>
          </p:nvPr>
        </p:nvGraphicFramePr>
        <p:xfrm>
          <a:off x="4572000" y="923650"/>
          <a:ext cx="4350413" cy="353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980</Words>
  <Application>Microsoft Office PowerPoint</Application>
  <PresentationFormat>On-screen Show (16:9)</PresentationFormat>
  <Paragraphs>130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TI Template</vt:lpstr>
      <vt:lpstr>TI Template</vt:lpstr>
      <vt:lpstr>PLEDGE TO PROGRESS Sustainability Hackathon </vt:lpstr>
      <vt:lpstr>Problem Statement</vt:lpstr>
      <vt:lpstr>Smart Eco-Friendly External Visual Display on Vehicles </vt:lpstr>
      <vt:lpstr>User Segment &amp; Pain Points</vt:lpstr>
      <vt:lpstr>Pre-Requisite</vt:lpstr>
      <vt:lpstr>Tools or resources</vt:lpstr>
      <vt:lpstr>Solution &amp; Methodology</vt:lpstr>
      <vt:lpstr>Architecture &amp; Scalability</vt:lpstr>
      <vt:lpstr>Key Differentiators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91966</dc:creator>
  <cp:lastModifiedBy>Veena Viswanathan</cp:lastModifiedBy>
  <cp:revision>146</cp:revision>
  <dcterms:modified xsi:type="dcterms:W3CDTF">2023-04-28T15:35:04Z</dcterms:modified>
</cp:coreProperties>
</file>