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77440e8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77440e8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77440e8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77440e8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77440e8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77440e8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577440e8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577440e8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77440e8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577440e8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77440e8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77440e8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577440e8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577440e8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 Editor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73300" y="23187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Rahul D Shetty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4NM16CS111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Pixel Editor : </a:t>
            </a:r>
            <a:r>
              <a:rPr lang="en"/>
              <a:t>Multi</a:t>
            </a:r>
            <a:r>
              <a:rPr lang="en"/>
              <a:t>-purpose Image Editing Tool for Windows Platform.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Features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Image Smoothening.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Morphological Operations.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Image </a:t>
            </a:r>
            <a:r>
              <a:rPr lang="en"/>
              <a:t>Filtering.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Transformations.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Histogram Equalization Techniques.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use GUI.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 System Requirements.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using C#.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Hardware Requirements.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Memory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CPU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Storage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GPU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User Friendly.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for learning Programming Language.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Tools/Solutions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18345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Photoshop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Rich Features.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use UI.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ross Platform.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625" y="3013550"/>
            <a:ext cx="1265000" cy="12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625" y="3049225"/>
            <a:ext cx="1265000" cy="12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1625" y="3049225"/>
            <a:ext cx="1264999" cy="12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3939850" y="1603225"/>
            <a:ext cx="19254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GIMP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Source.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Cross Platform.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6227850" y="1499725"/>
            <a:ext cx="27192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Programming Language.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Complex Maths Operations.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Cross Platform.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C# Implementation.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Good UI Design.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Faster Computation.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Filtering Techniques.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Blurring.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Edge Detection.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Additional Filters.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Morphological Operations.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Erosion.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Dilation.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 / Close.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Transformation.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150" y="1146375"/>
            <a:ext cx="627310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3916650" y="2296950"/>
            <a:ext cx="13107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Objectives.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Cross Platform Support. ( Mono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 Improvements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Features.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Performance.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Additional GPU Support.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