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ora" panose="020B0604020202020204" charset="0"/>
      <p:regular r:id="rId15"/>
      <p:bold r:id="rId16"/>
      <p:italic r:id="rId17"/>
      <p:boldItalic r:id="rId18"/>
    </p:embeddedFont>
    <p:embeddedFont>
      <p:font typeface="Quattrocento Sans" panose="020B0604020202020204" charset="0"/>
      <p:regular r:id="rId19"/>
      <p:bold r:id="rId20"/>
      <p:italic r:id="rId21"/>
      <p:boldItalic r:id="rId22"/>
    </p:embeddedFont>
    <p:embeddedFont>
      <p:font typeface="Lobster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41f2d16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41f2d16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41186e4c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41186e4c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41186e4ce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41186e4ce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1f2d165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1f2d165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1f2d165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41f2d165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41f2d165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41f2d165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41f2d165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41f2d165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1186e4c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41186e4c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41f2d1659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41f2d1659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41f2d1659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41f2d1659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2" y="2003900"/>
            <a:ext cx="6801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</a:t>
            </a:r>
            <a:r>
              <a:rPr lang="en">
                <a:highlight>
                  <a:srgbClr val="FFCD00"/>
                </a:highlight>
              </a:rPr>
              <a:t>Colorization</a:t>
            </a:r>
            <a:r>
              <a:rPr lang="en"/>
              <a:t> of Grayscale Images with Auto-Encoders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2"/>
          <p:cNvSpPr txBox="1"/>
          <p:nvPr/>
        </p:nvSpPr>
        <p:spPr>
          <a:xfrm>
            <a:off x="6924375" y="3980625"/>
            <a:ext cx="17484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Rahul D Shetty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Sudarshan Baliga B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4" name="Google Shape;128;p16"/>
          <p:cNvGrpSpPr/>
          <p:nvPr/>
        </p:nvGrpSpPr>
        <p:grpSpPr>
          <a:xfrm>
            <a:off x="1304386" y="2439841"/>
            <a:ext cx="214625" cy="214625"/>
            <a:chOff x="2594050" y="1631825"/>
            <a:chExt cx="439625" cy="439625"/>
          </a:xfrm>
        </p:grpSpPr>
        <p:sp>
          <p:nvSpPr>
            <p:cNvPr id="5" name="Google Shape;129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0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1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;p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Conclusion</a:t>
            </a:r>
            <a:r>
              <a:rPr lang="en"/>
              <a:t> and Future Work</a:t>
            </a:r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A Simple GUI Application 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Different Architecture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Pre-trained features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Training on Larger Dataset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Video Colorization </a:t>
            </a:r>
            <a:endParaRPr/>
          </a:p>
        </p:txBody>
      </p:sp>
      <p:grpSp>
        <p:nvGrpSpPr>
          <p:cNvPr id="205" name="Google Shape;205;p2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06" name="Google Shape;206;p2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body" idx="4294967295"/>
          </p:nvPr>
        </p:nvSpPr>
        <p:spPr>
          <a:xfrm>
            <a:off x="2411400" y="2029800"/>
            <a:ext cx="4321200" cy="10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sz="4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16" name="Google Shape;216;p23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17" name="Google Shape;217;p23"/>
          <p:cNvGrpSpPr/>
          <p:nvPr/>
        </p:nvGrpSpPr>
        <p:grpSpPr>
          <a:xfrm>
            <a:off x="4464015" y="4344974"/>
            <a:ext cx="215966" cy="342399"/>
            <a:chOff x="6718575" y="2318625"/>
            <a:chExt cx="256950" cy="407375"/>
          </a:xfrm>
        </p:grpSpPr>
        <p:sp>
          <p:nvSpPr>
            <p:cNvPr id="218" name="Google Shape;218;p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on </a:t>
            </a:r>
            <a:r>
              <a:rPr lang="en">
                <a:highlight>
                  <a:srgbClr val="FFCD00"/>
                </a:highlight>
              </a:rPr>
              <a:t>Image</a:t>
            </a:r>
            <a:r>
              <a:rPr lang="en"/>
              <a:t> Colorization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Coloring Grayscale images.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Resolution: </a:t>
            </a:r>
            <a:r>
              <a:rPr lang="en" i="1"/>
              <a:t>64x64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ResNet Model</a:t>
            </a:r>
            <a:endParaRPr/>
          </a:p>
        </p:txBody>
      </p:sp>
      <p:grpSp>
        <p:nvGrpSpPr>
          <p:cNvPr id="88" name="Google Shape;88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9" name="Google Shape;89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U-Net </a:t>
            </a:r>
            <a:r>
              <a:rPr lang="en">
                <a:highlight>
                  <a:srgbClr val="FFCD00"/>
                </a:highlight>
              </a:rPr>
              <a:t>Architecture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Initially used for Image Segmentation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Auto-Encoder Structure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Skip Through Connections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Fully Convolutional Network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02" name="Google Shape;102;p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801" y="285575"/>
            <a:ext cx="5836401" cy="3888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5"/>
          <p:cNvGrpSpPr/>
          <p:nvPr/>
        </p:nvGrpSpPr>
        <p:grpSpPr>
          <a:xfrm>
            <a:off x="4464015" y="4365299"/>
            <a:ext cx="215966" cy="342399"/>
            <a:chOff x="6718575" y="2318625"/>
            <a:chExt cx="256950" cy="407375"/>
          </a:xfrm>
        </p:grpSpPr>
        <p:sp>
          <p:nvSpPr>
            <p:cNvPr id="113" name="Google Shape;113;p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Higher</a:t>
            </a:r>
            <a:r>
              <a:rPr lang="en"/>
              <a:t> Resolution Images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 dirty="0">
                <a:solidFill>
                  <a:schemeClr val="dk1"/>
                </a:solidFill>
              </a:rPr>
              <a:t>Rescale down images to </a:t>
            </a:r>
            <a:r>
              <a:rPr lang="en" i="1" dirty="0">
                <a:solidFill>
                  <a:schemeClr val="dk1"/>
                </a:solidFill>
              </a:rPr>
              <a:t>224x224</a:t>
            </a:r>
            <a:endParaRPr i="1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 dirty="0">
                <a:solidFill>
                  <a:schemeClr val="dk1"/>
                </a:solidFill>
              </a:rPr>
              <a:t>Apply Colorization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 dirty="0">
                <a:solidFill>
                  <a:schemeClr val="dk1"/>
                </a:solidFill>
              </a:rPr>
              <a:t>Scale to the original size by using </a:t>
            </a:r>
            <a:r>
              <a:rPr lang="en" dirty="0" smtClean="0">
                <a:solidFill>
                  <a:schemeClr val="dk1"/>
                </a:solidFill>
              </a:rPr>
              <a:t>bicubic </a:t>
            </a:r>
            <a:r>
              <a:rPr lang="en" dirty="0">
                <a:solidFill>
                  <a:schemeClr val="dk1"/>
                </a:solidFill>
              </a:rPr>
              <a:t>Interpolation.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 dirty="0">
                <a:solidFill>
                  <a:schemeClr val="dk1"/>
                </a:solidFill>
              </a:rPr>
              <a:t>Replace the L component of image.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9" name="Google Shape;129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 idx="4294967295"/>
          </p:nvPr>
        </p:nvSpPr>
        <p:spPr>
          <a:xfrm>
            <a:off x="2632800" y="78993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CD00"/>
                </a:highlight>
              </a:rPr>
              <a:t>Higher</a:t>
            </a:r>
            <a:r>
              <a:rPr lang="en">
                <a:solidFill>
                  <a:schemeClr val="dk1"/>
                </a:solidFill>
              </a:rPr>
              <a:t> Resolution Images</a:t>
            </a:r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50" y="1752514"/>
            <a:ext cx="1408957" cy="10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98988" y="2978600"/>
            <a:ext cx="168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Image Original Size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450" y="1932850"/>
            <a:ext cx="911599" cy="7489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/>
        </p:nvSpPr>
        <p:spPr>
          <a:xfrm>
            <a:off x="2166100" y="2978598"/>
            <a:ext cx="1524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Image </a:t>
            </a:r>
            <a:r>
              <a:rPr lang="en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224x224x1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1787400" y="2103150"/>
            <a:ext cx="548700" cy="35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D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250" y="1750788"/>
            <a:ext cx="737516" cy="10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/>
          <p:nvPr/>
        </p:nvSpPr>
        <p:spPr>
          <a:xfrm>
            <a:off x="3605525" y="2103150"/>
            <a:ext cx="548700" cy="35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D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3809688" y="2937923"/>
            <a:ext cx="1524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Colorizer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5079800" y="2103125"/>
            <a:ext cx="548700" cy="35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D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</a:endParaRPr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64875" y="1911363"/>
            <a:ext cx="911599" cy="74893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 txBox="1"/>
          <p:nvPr/>
        </p:nvSpPr>
        <p:spPr>
          <a:xfrm>
            <a:off x="5492875" y="2978598"/>
            <a:ext cx="1524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Image </a:t>
            </a:r>
            <a:r>
              <a:rPr lang="en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224x224x3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6859850" y="2131500"/>
            <a:ext cx="548700" cy="35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D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91925" y="1649100"/>
            <a:ext cx="1357259" cy="11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7508250" y="3029348"/>
            <a:ext cx="1524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Image Original Size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3" name="Google Shape;153;p17"/>
          <p:cNvCxnSpPr>
            <a:stCxn id="139" idx="0"/>
            <a:endCxn id="151" idx="0"/>
          </p:cNvCxnSpPr>
          <p:nvPr/>
        </p:nvCxnSpPr>
        <p:spPr>
          <a:xfrm rot="-5400000">
            <a:off x="4520829" y="-1997186"/>
            <a:ext cx="103500" cy="7395900"/>
          </a:xfrm>
          <a:prstGeom prst="bentConnector3">
            <a:avLst>
              <a:gd name="adj1" fmla="val 32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4" name="Google Shape;154;p17"/>
          <p:cNvSpPr txBox="1"/>
          <p:nvPr/>
        </p:nvSpPr>
        <p:spPr>
          <a:xfrm>
            <a:off x="3605525" y="1042925"/>
            <a:ext cx="26022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Change L component of LAB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55" name="Google Shape;155;p17"/>
          <p:cNvGrpSpPr/>
          <p:nvPr/>
        </p:nvGrpSpPr>
        <p:grpSpPr>
          <a:xfrm>
            <a:off x="4464015" y="4355124"/>
            <a:ext cx="215966" cy="342399"/>
            <a:chOff x="6718575" y="2318625"/>
            <a:chExt cx="256950" cy="407375"/>
          </a:xfrm>
        </p:grpSpPr>
        <p:sp>
          <p:nvSpPr>
            <p:cNvPr id="156" name="Google Shape;156;p1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3824850" y="152413"/>
            <a:ext cx="149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Results</a:t>
            </a:r>
            <a:endParaRPr sz="24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70" name="Google Shape;170;p18"/>
          <p:cNvCxnSpPr/>
          <p:nvPr/>
        </p:nvCxnSpPr>
        <p:spPr>
          <a:xfrm flipH="1">
            <a:off x="4572350" y="890450"/>
            <a:ext cx="14100" cy="395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8"/>
          <p:cNvSpPr txBox="1"/>
          <p:nvPr/>
        </p:nvSpPr>
        <p:spPr>
          <a:xfrm>
            <a:off x="1456325" y="701238"/>
            <a:ext cx="149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Before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6158400" y="701238"/>
            <a:ext cx="149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After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88" y="1364319"/>
            <a:ext cx="1803625" cy="17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1675" y="3215808"/>
            <a:ext cx="1803600" cy="177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5124" y="1372524"/>
            <a:ext cx="1803600" cy="168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3524" y="3252562"/>
            <a:ext cx="1704053" cy="17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7299" y="1291851"/>
            <a:ext cx="1675450" cy="1675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076" y="1291857"/>
            <a:ext cx="1675443" cy="1687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/>
        </p:nvSpPr>
        <p:spPr>
          <a:xfrm>
            <a:off x="3824850" y="152413"/>
            <a:ext cx="149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Results</a:t>
            </a:r>
            <a:endParaRPr sz="24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50" y="1259063"/>
            <a:ext cx="3933150" cy="262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325" y="1259071"/>
            <a:ext cx="3933150" cy="2625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/>
        </p:nvSpPr>
        <p:spPr>
          <a:xfrm>
            <a:off x="3824850" y="152413"/>
            <a:ext cx="149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Results</a:t>
            </a:r>
            <a:endParaRPr sz="24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 rotWithShape="1">
          <a:blip r:embed="rId3">
            <a:alphaModFix/>
          </a:blip>
          <a:srcRect t="5500" b="5500"/>
          <a:stretch/>
        </p:blipFill>
        <p:spPr>
          <a:xfrm>
            <a:off x="460150" y="1259063"/>
            <a:ext cx="3933150" cy="262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 rotWithShape="1">
          <a:blip r:embed="rId4">
            <a:alphaModFix/>
          </a:blip>
          <a:srcRect t="5500" b="5500"/>
          <a:stretch/>
        </p:blipFill>
        <p:spPr>
          <a:xfrm>
            <a:off x="4902325" y="1259071"/>
            <a:ext cx="3933150" cy="2625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122</Words>
  <Application>Microsoft Office PowerPoint</Application>
  <PresentationFormat>On-screen Show (16:9)</PresentationFormat>
  <Paragraphs>46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Lora</vt:lpstr>
      <vt:lpstr>Arial</vt:lpstr>
      <vt:lpstr>Quattrocento Sans</vt:lpstr>
      <vt:lpstr>Lobster</vt:lpstr>
      <vt:lpstr>Viola template</vt:lpstr>
      <vt:lpstr>Automatic Colorization of Grayscale Images with Auto-Encoders</vt:lpstr>
      <vt:lpstr>Recap on Image Colorization</vt:lpstr>
      <vt:lpstr>U-Net Architecture</vt:lpstr>
      <vt:lpstr>PowerPoint Presentation</vt:lpstr>
      <vt:lpstr>Higher Resolution Images</vt:lpstr>
      <vt:lpstr>Higher Resolution Images</vt:lpstr>
      <vt:lpstr>PowerPoint Presentation</vt:lpstr>
      <vt:lpstr>PowerPoint Presentation</vt:lpstr>
      <vt:lpstr>PowerPoint Presentation</vt:lpstr>
      <vt:lpstr>DEMO</vt:lpstr>
      <vt:lpstr>Conclusion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Colorization of Grayscale Images with Auto-Encoders</dc:title>
  <cp:lastModifiedBy>ASUS</cp:lastModifiedBy>
  <cp:revision>4</cp:revision>
  <dcterms:modified xsi:type="dcterms:W3CDTF">2019-11-10T17:45:26Z</dcterms:modified>
</cp:coreProperties>
</file>