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F196-AFAB-4942-AC34-5408D0C95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D054C-1CFA-4E2C-A30B-FD2EDC4E4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CA26-AC9D-488B-9366-E177F91A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CA39-7252-4438-A2DB-FBEA74C2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0CB2-50DF-499D-9BC2-9976117D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3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D1C5-4A0D-4370-A284-93984F8F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FCA28-EC57-4ECF-805F-BDB5BC5F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4CF7-CDBB-413F-BD4B-23EDF6B3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12E2-3EF6-4327-A9B9-9B2C226B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99F4-3C74-4EE3-9E9C-C8B8CDAB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7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E8CED-84BF-48AE-A8D7-59AD88E28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7FE5-DF26-4F5B-B5C8-DB0669BD9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4B2B-7795-45FE-A7CC-60851186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FDD3-2351-4D1B-B9EA-CF61023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BC36-836C-4A8A-85E6-98B4DE10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3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3DF4-BC46-432D-8BDC-3F40D870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0209-8031-4ABD-B801-800A5C15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95AA-0C25-44AC-9861-B3FA4C67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602B-FB83-40C1-BF14-1883D5CB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086D-82A2-4E30-A457-6ED1445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3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8447-24E9-448D-B2CA-75B86C9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896AF-1921-4864-8F4B-9DE56AFC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A3BC-E471-412A-B7EF-27762EDF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FEE3-D354-49E9-8521-EB6DAE2F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AB5E-0E66-48CD-BDA8-4D61EB93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1EB-D713-4113-90FE-F0BDCB6F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C26E-E4FD-44F4-A736-C1A9DA2F8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9B365-E806-4983-BA48-46B88E56A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A98AB-F326-46E4-949B-618DD48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12FC6-DC25-4445-A173-D7440263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DF2D-9AB7-4107-8A79-8F34E360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9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26FD-E6BA-487E-96BD-7F73C6CA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FFC2-562D-46FE-BCA2-BD9BF557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048CB-5642-4F50-8F72-E39DD1E9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29ADE-D05F-44C3-A41B-18166D2B1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42FC7-A7A3-437A-B64C-BF1C404A1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6F28-89BD-4054-B0EF-D8F60B9D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95A7B-8D83-4BD9-B8BD-446948AB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B4286-0D84-43F2-A4CB-B4BF732B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9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2F4B-3BE1-4C9E-912F-C0722D60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F7530-52D1-4C15-B994-D5CDE048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67F92-AEDD-44DB-9D41-D8DF7E0F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2B154-407A-45C8-8473-8F08FC9C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3952E-69A4-4BE0-A8FE-D95E6D33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CBCD-F1C4-4ADA-B776-BD81115B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B5102-D5DB-4C42-B57B-D4F66EAD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73D0-8D98-497D-AC3F-04912795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542A-848A-459F-A9E9-E225B459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8CEA4-FFDD-4DB7-B691-EFD4BE53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961AE-66A5-49F8-ACC7-7C59FC6B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3829-2432-4B03-802A-CC51352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AED84-F410-4FE6-9E57-E264E2BB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2BB-BEFC-492F-BC48-EB895260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FD587-3CF6-4290-9831-00A18ED35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05EB-CE31-40B7-95D3-251F4B38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29D8A-7311-40E4-ACC8-B7B67B0E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899C-6E70-415C-8489-C19DB025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D2FD9-B884-4A9D-87A5-ABB71E54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ECD39-AD3C-44BD-B976-3C4E424F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7FA6-ADBB-4D13-9AA0-0E5E390F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6866-7250-4E73-8241-BD900B60B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65F0-7EA5-4493-9FDE-9894A91BD50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5AF9-39FC-4DD9-AE01-3D172D8F5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4FF5-0E29-43DE-82AD-F12D89A36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73EE-D4D7-4C37-976D-13C69EF45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543-89DF-49FF-9807-91CD14AFC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718" y="3429000"/>
            <a:ext cx="9000564" cy="963986"/>
          </a:xfrm>
        </p:spPr>
        <p:txBody>
          <a:bodyPr/>
          <a:lstStyle/>
          <a:p>
            <a:r>
              <a:rPr lang="en-US" dirty="0"/>
              <a:t>Data Science Case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11BD7-624F-4F42-8B11-E6064324D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9222" y="5421873"/>
            <a:ext cx="3236259" cy="503797"/>
          </a:xfrm>
        </p:spPr>
        <p:txBody>
          <a:bodyPr/>
          <a:lstStyle/>
          <a:p>
            <a:r>
              <a:rPr lang="en-US" dirty="0"/>
              <a:t>By –Rahul Dutta</a:t>
            </a:r>
            <a:endParaRPr lang="en-IN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8047384-B1A2-44CD-B196-8C0429AC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92" y="530646"/>
            <a:ext cx="6403527" cy="202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0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321E9-6F76-436B-BC78-439AA7F5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031"/>
            <a:ext cx="9099176" cy="5861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7FC01A-A139-485B-B95F-41F2BF6E4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121" y="3050592"/>
            <a:ext cx="2000529" cy="17528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C413EA-3C02-4F15-912D-4C4EA0B9C85A}"/>
              </a:ext>
            </a:extLst>
          </p:cNvPr>
          <p:cNvSpPr/>
          <p:nvPr/>
        </p:nvSpPr>
        <p:spPr>
          <a:xfrm>
            <a:off x="422041" y="169440"/>
            <a:ext cx="4373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to Question 8-</a:t>
            </a:r>
          </a:p>
        </p:txBody>
      </p:sp>
    </p:spTree>
    <p:extLst>
      <p:ext uri="{BB962C8B-B14F-4D97-AF65-F5344CB8AC3E}">
        <p14:creationId xmlns:p14="http://schemas.microsoft.com/office/powerpoint/2010/main" val="32620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9D00C7-0EA3-40D9-B7A3-5A95661F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155" y="2700236"/>
            <a:ext cx="3505689" cy="1457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BD41E3-A6A1-4D09-A6E9-238C51BC566C}"/>
              </a:ext>
            </a:extLst>
          </p:cNvPr>
          <p:cNvSpPr/>
          <p:nvPr/>
        </p:nvSpPr>
        <p:spPr>
          <a:xfrm>
            <a:off x="355607" y="411487"/>
            <a:ext cx="4373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9-</a:t>
            </a:r>
          </a:p>
        </p:txBody>
      </p:sp>
    </p:spTree>
    <p:extLst>
      <p:ext uri="{BB962C8B-B14F-4D97-AF65-F5344CB8AC3E}">
        <p14:creationId xmlns:p14="http://schemas.microsoft.com/office/powerpoint/2010/main" val="29229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63F44-3E93-4B4D-81E2-49080BE6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2" y="2039470"/>
            <a:ext cx="5821071" cy="3449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18D7E-4E0D-456B-A704-E0091BA3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8" y="2106706"/>
            <a:ext cx="5594151" cy="33150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219BBD-130E-451C-A9EE-87751A91D911}"/>
              </a:ext>
            </a:extLst>
          </p:cNvPr>
          <p:cNvSpPr/>
          <p:nvPr/>
        </p:nvSpPr>
        <p:spPr>
          <a:xfrm>
            <a:off x="391466" y="348734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10-</a:t>
            </a:r>
          </a:p>
        </p:txBody>
      </p:sp>
    </p:spTree>
    <p:extLst>
      <p:ext uri="{BB962C8B-B14F-4D97-AF65-F5344CB8AC3E}">
        <p14:creationId xmlns:p14="http://schemas.microsoft.com/office/powerpoint/2010/main" val="337725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4980AA-EB93-407D-8662-4F4294FF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53" y="3066999"/>
            <a:ext cx="5858693" cy="362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8CF6FD-EAB1-4354-B7A8-2D498D3B761A}"/>
              </a:ext>
            </a:extLst>
          </p:cNvPr>
          <p:cNvSpPr/>
          <p:nvPr/>
        </p:nvSpPr>
        <p:spPr>
          <a:xfrm>
            <a:off x="212172" y="330805"/>
            <a:ext cx="5097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Answer to Question 11-</a:t>
            </a:r>
          </a:p>
        </p:txBody>
      </p:sp>
    </p:spTree>
    <p:extLst>
      <p:ext uri="{BB962C8B-B14F-4D97-AF65-F5344CB8AC3E}">
        <p14:creationId xmlns:p14="http://schemas.microsoft.com/office/powerpoint/2010/main" val="99069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A9244D-DD07-472E-9FFA-B3653F75B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91" y="677718"/>
            <a:ext cx="3657911" cy="58790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5FA1D8-0A7C-4207-B83E-348DAA0C59C1}"/>
              </a:ext>
            </a:extLst>
          </p:cNvPr>
          <p:cNvSpPr/>
          <p:nvPr/>
        </p:nvSpPr>
        <p:spPr>
          <a:xfrm>
            <a:off x="134471" y="268052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12-</a:t>
            </a:r>
          </a:p>
        </p:txBody>
      </p:sp>
    </p:spTree>
    <p:extLst>
      <p:ext uri="{BB962C8B-B14F-4D97-AF65-F5344CB8AC3E}">
        <p14:creationId xmlns:p14="http://schemas.microsoft.com/office/powerpoint/2010/main" val="335360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E8434-5574-4C51-813F-9DA60136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9" y="1695208"/>
            <a:ext cx="4486901" cy="34675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2652F7-F1D4-4E60-9800-B3E7A3D155D3}"/>
              </a:ext>
            </a:extLst>
          </p:cNvPr>
          <p:cNvSpPr/>
          <p:nvPr/>
        </p:nvSpPr>
        <p:spPr>
          <a:xfrm>
            <a:off x="382501" y="402522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13-</a:t>
            </a:r>
          </a:p>
        </p:txBody>
      </p:sp>
    </p:spTree>
    <p:extLst>
      <p:ext uri="{BB962C8B-B14F-4D97-AF65-F5344CB8AC3E}">
        <p14:creationId xmlns:p14="http://schemas.microsoft.com/office/powerpoint/2010/main" val="273922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19018C-BD6F-436B-98FE-4025AA08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1809524"/>
            <a:ext cx="2686425" cy="3238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FFAEE6-95C1-4A72-ADAA-B0C97009DFE4}"/>
              </a:ext>
            </a:extLst>
          </p:cNvPr>
          <p:cNvSpPr/>
          <p:nvPr/>
        </p:nvSpPr>
        <p:spPr>
          <a:xfrm>
            <a:off x="301819" y="420451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14-</a:t>
            </a:r>
          </a:p>
        </p:txBody>
      </p:sp>
    </p:spTree>
    <p:extLst>
      <p:ext uri="{BB962C8B-B14F-4D97-AF65-F5344CB8AC3E}">
        <p14:creationId xmlns:p14="http://schemas.microsoft.com/office/powerpoint/2010/main" val="407679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3D271-B837-4774-8F46-55642760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663" y="3024941"/>
            <a:ext cx="3134162" cy="1238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81B4BF-5BC1-41CB-94CE-242D4E275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8" y="1680235"/>
            <a:ext cx="8181932" cy="48601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AA5061-445F-45D1-82A1-5F2A2911FED5}"/>
              </a:ext>
            </a:extLst>
          </p:cNvPr>
          <p:cNvSpPr/>
          <p:nvPr/>
        </p:nvSpPr>
        <p:spPr>
          <a:xfrm>
            <a:off x="425928" y="465275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15-</a:t>
            </a:r>
          </a:p>
        </p:txBody>
      </p:sp>
    </p:spTree>
    <p:extLst>
      <p:ext uri="{BB962C8B-B14F-4D97-AF65-F5344CB8AC3E}">
        <p14:creationId xmlns:p14="http://schemas.microsoft.com/office/powerpoint/2010/main" val="307709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E6C44-B399-4B0D-A742-9B04A7D4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29" y="1170839"/>
            <a:ext cx="7721455" cy="45163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609FD0-8D50-431B-A272-909CC19A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18" y="5849136"/>
            <a:ext cx="5753903" cy="7716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36FB22-CF01-4772-8D9B-3E0C93A8D3F7}"/>
              </a:ext>
            </a:extLst>
          </p:cNvPr>
          <p:cNvSpPr/>
          <p:nvPr/>
        </p:nvSpPr>
        <p:spPr>
          <a:xfrm>
            <a:off x="140454" y="362533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16-</a:t>
            </a:r>
          </a:p>
        </p:txBody>
      </p:sp>
    </p:spTree>
    <p:extLst>
      <p:ext uri="{BB962C8B-B14F-4D97-AF65-F5344CB8AC3E}">
        <p14:creationId xmlns:p14="http://schemas.microsoft.com/office/powerpoint/2010/main" val="294148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528512-727F-409D-B51F-B044410D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03" y="1895261"/>
            <a:ext cx="3181794" cy="3067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B43AF-A16E-46B1-8D5C-5354A9D1EC19}"/>
              </a:ext>
            </a:extLst>
          </p:cNvPr>
          <p:cNvSpPr/>
          <p:nvPr/>
        </p:nvSpPr>
        <p:spPr>
          <a:xfrm>
            <a:off x="310783" y="402522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17-</a:t>
            </a:r>
          </a:p>
        </p:txBody>
      </p:sp>
    </p:spTree>
    <p:extLst>
      <p:ext uri="{BB962C8B-B14F-4D97-AF65-F5344CB8AC3E}">
        <p14:creationId xmlns:p14="http://schemas.microsoft.com/office/powerpoint/2010/main" val="303415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6044-8155-4F78-A9A8-811D365A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12" y="2184961"/>
            <a:ext cx="10143565" cy="1956734"/>
          </a:xfrm>
        </p:spPr>
        <p:txBody>
          <a:bodyPr>
            <a:normAutofit fontScale="90000"/>
          </a:bodyPr>
          <a:lstStyle/>
          <a:p>
            <a:r>
              <a:rPr lang="en-US" dirty="0"/>
              <a:t>I have done this with reference to the Online Advertising Performance Data Case project. The answers to the questions are provided slide-wise.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25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6A2B3F-DB02-4C34-BDD7-E72AD45F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2171524"/>
            <a:ext cx="5201376" cy="2514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ED4C9F-BDE2-4161-9515-E8E05ADB59EF}"/>
              </a:ext>
            </a:extLst>
          </p:cNvPr>
          <p:cNvSpPr/>
          <p:nvPr/>
        </p:nvSpPr>
        <p:spPr>
          <a:xfrm>
            <a:off x="265959" y="357698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18-</a:t>
            </a:r>
          </a:p>
        </p:txBody>
      </p:sp>
    </p:spTree>
    <p:extLst>
      <p:ext uri="{BB962C8B-B14F-4D97-AF65-F5344CB8AC3E}">
        <p14:creationId xmlns:p14="http://schemas.microsoft.com/office/powerpoint/2010/main" val="35701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19F217-52D9-41DF-B71E-C499F8C4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20" y="851260"/>
            <a:ext cx="8616718" cy="51554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F9F804-1F79-4B17-AE5A-655936B5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952" y="2949389"/>
            <a:ext cx="2358738" cy="17269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1ECB71-B6C8-493E-9DAD-F72EC68BD304}"/>
              </a:ext>
            </a:extLst>
          </p:cNvPr>
          <p:cNvSpPr/>
          <p:nvPr/>
        </p:nvSpPr>
        <p:spPr>
          <a:xfrm>
            <a:off x="321520" y="204929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19-</a:t>
            </a:r>
          </a:p>
        </p:txBody>
      </p:sp>
    </p:spTree>
    <p:extLst>
      <p:ext uri="{BB962C8B-B14F-4D97-AF65-F5344CB8AC3E}">
        <p14:creationId xmlns:p14="http://schemas.microsoft.com/office/powerpoint/2010/main" val="417857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4CE74-C22C-46F1-9486-AA1F47FF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5675304"/>
            <a:ext cx="4401164" cy="1057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BEBD8-E3E1-4847-A705-0C5567F0D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07" y="706461"/>
            <a:ext cx="8320716" cy="4942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BEE9E9-29D1-4DB1-88A4-AF1C0F15F348}"/>
              </a:ext>
            </a:extLst>
          </p:cNvPr>
          <p:cNvSpPr/>
          <p:nvPr/>
        </p:nvSpPr>
        <p:spPr>
          <a:xfrm>
            <a:off x="158383" y="151511"/>
            <a:ext cx="460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Answer to Question 20-</a:t>
            </a:r>
          </a:p>
        </p:txBody>
      </p:sp>
    </p:spTree>
    <p:extLst>
      <p:ext uri="{BB962C8B-B14F-4D97-AF65-F5344CB8AC3E}">
        <p14:creationId xmlns:p14="http://schemas.microsoft.com/office/powerpoint/2010/main" val="281830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719771-CF7D-491A-B42E-8B59B06F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2" y="1221916"/>
            <a:ext cx="7529005" cy="4414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2770F5-F8F7-4FE8-A63A-748FD75CCFE5}"/>
              </a:ext>
            </a:extLst>
          </p:cNvPr>
          <p:cNvSpPr/>
          <p:nvPr/>
        </p:nvSpPr>
        <p:spPr>
          <a:xfrm>
            <a:off x="-979146" y="0"/>
            <a:ext cx="66179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to Question 1-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9C2A2-F743-4E6F-A454-AE9EE293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93" y="2299634"/>
            <a:ext cx="4094965" cy="22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C882A8-4FD8-40FC-A6E6-9E22A434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2" y="959205"/>
            <a:ext cx="4781636" cy="3069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64B51A-1EE0-4C77-ACD1-C42D48F2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9729"/>
            <a:ext cx="5011189" cy="3228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63F4B6-5348-44CE-8D2D-8F222B0BF14D}"/>
              </a:ext>
            </a:extLst>
          </p:cNvPr>
          <p:cNvSpPr/>
          <p:nvPr/>
        </p:nvSpPr>
        <p:spPr>
          <a:xfrm>
            <a:off x="248031" y="312874"/>
            <a:ext cx="451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to Question 2-</a:t>
            </a:r>
          </a:p>
        </p:txBody>
      </p:sp>
    </p:spTree>
    <p:extLst>
      <p:ext uri="{BB962C8B-B14F-4D97-AF65-F5344CB8AC3E}">
        <p14:creationId xmlns:p14="http://schemas.microsoft.com/office/powerpoint/2010/main" val="127613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B5CAE-DE1C-4853-8E83-4D1CB265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7" y="748734"/>
            <a:ext cx="5056232" cy="3014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3CE1C7-121B-4836-B90B-00235152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6" y="3763026"/>
            <a:ext cx="5056232" cy="30142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13710-23DD-4E12-AB54-8D39C0248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005" y="2558635"/>
            <a:ext cx="4182059" cy="15242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F753FB-F3C0-4E8D-A5E5-D6E1D5D4678F}"/>
              </a:ext>
            </a:extLst>
          </p:cNvPr>
          <p:cNvSpPr/>
          <p:nvPr/>
        </p:nvSpPr>
        <p:spPr>
          <a:xfrm>
            <a:off x="65643" y="80682"/>
            <a:ext cx="4373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to Question 3-</a:t>
            </a:r>
          </a:p>
        </p:txBody>
      </p:sp>
    </p:spTree>
    <p:extLst>
      <p:ext uri="{BB962C8B-B14F-4D97-AF65-F5344CB8AC3E}">
        <p14:creationId xmlns:p14="http://schemas.microsoft.com/office/powerpoint/2010/main" val="321293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38CFFF-F93A-4FA0-B6B9-DCFB0BC7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22" y="3246616"/>
            <a:ext cx="9106499" cy="5418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7B1EFD-D4A7-4F52-B6B5-DB8D67538CDB}"/>
              </a:ext>
            </a:extLst>
          </p:cNvPr>
          <p:cNvSpPr/>
          <p:nvPr/>
        </p:nvSpPr>
        <p:spPr>
          <a:xfrm>
            <a:off x="448936" y="465275"/>
            <a:ext cx="4373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to Question 4-</a:t>
            </a:r>
          </a:p>
        </p:txBody>
      </p:sp>
    </p:spTree>
    <p:extLst>
      <p:ext uri="{BB962C8B-B14F-4D97-AF65-F5344CB8AC3E}">
        <p14:creationId xmlns:p14="http://schemas.microsoft.com/office/powerpoint/2010/main" val="353514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7A8A55-E7DD-4C82-B699-27B44F4F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26" y="3496236"/>
            <a:ext cx="7580348" cy="4827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C7101C-D5C0-4A89-81E5-C6F848CDE3E5}"/>
              </a:ext>
            </a:extLst>
          </p:cNvPr>
          <p:cNvSpPr/>
          <p:nvPr/>
        </p:nvSpPr>
        <p:spPr>
          <a:xfrm>
            <a:off x="377219" y="420451"/>
            <a:ext cx="4373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to Question 5-</a:t>
            </a:r>
          </a:p>
        </p:txBody>
      </p:sp>
    </p:spTree>
    <p:extLst>
      <p:ext uri="{BB962C8B-B14F-4D97-AF65-F5344CB8AC3E}">
        <p14:creationId xmlns:p14="http://schemas.microsoft.com/office/powerpoint/2010/main" val="290317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57F99-955C-448A-94DB-A5303666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866946"/>
            <a:ext cx="5134692" cy="11241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530018-BDED-48F7-A45D-C0B9A73A64D3}"/>
              </a:ext>
            </a:extLst>
          </p:cNvPr>
          <p:cNvSpPr/>
          <p:nvPr/>
        </p:nvSpPr>
        <p:spPr>
          <a:xfrm>
            <a:off x="215855" y="223228"/>
            <a:ext cx="4373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to Question 6-</a:t>
            </a:r>
          </a:p>
        </p:txBody>
      </p:sp>
    </p:spTree>
    <p:extLst>
      <p:ext uri="{BB962C8B-B14F-4D97-AF65-F5344CB8AC3E}">
        <p14:creationId xmlns:p14="http://schemas.microsoft.com/office/powerpoint/2010/main" val="403738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E03F3-4BE4-4E92-9905-41EFF2D1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3" y="577655"/>
            <a:ext cx="9830242" cy="5702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1A09E4-6707-4E14-9404-40F777269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101" y="6352631"/>
            <a:ext cx="6077798" cy="2762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3B0C1-4018-48B3-A5F7-40142F897E04}"/>
              </a:ext>
            </a:extLst>
          </p:cNvPr>
          <p:cNvSpPr/>
          <p:nvPr/>
        </p:nvSpPr>
        <p:spPr>
          <a:xfrm>
            <a:off x="133228" y="0"/>
            <a:ext cx="4373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to Question 7-</a:t>
            </a:r>
          </a:p>
        </p:txBody>
      </p:sp>
    </p:spTree>
    <p:extLst>
      <p:ext uri="{BB962C8B-B14F-4D97-AF65-F5344CB8AC3E}">
        <p14:creationId xmlns:p14="http://schemas.microsoft.com/office/powerpoint/2010/main" val="343261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112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Data Science Case Project</vt:lpstr>
      <vt:lpstr>I have done this with reference to the Online Advertising Performance Data Case project. The answers to the questions are provided slide-wise.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Darth Rahul</dc:creator>
  <cp:lastModifiedBy>Darth Rahul</cp:lastModifiedBy>
  <cp:revision>10</cp:revision>
  <dcterms:created xsi:type="dcterms:W3CDTF">2024-06-01T16:39:32Z</dcterms:created>
  <dcterms:modified xsi:type="dcterms:W3CDTF">2024-06-01T18:16:39Z</dcterms:modified>
</cp:coreProperties>
</file>