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7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1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6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B798-E8A8-4025-A409-93E85209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176464"/>
            <a:ext cx="10862347" cy="2502568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 </a:t>
            </a:r>
            <a:r>
              <a:rPr lang="en-IN" sz="6000" b="1" dirty="0" err="1"/>
              <a:t>KarnaTka</a:t>
            </a:r>
            <a:r>
              <a:rPr lang="en-IN" sz="6000" b="1" dirty="0"/>
              <a:t>-Assembly 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B3851F-E871-4D3B-871D-9E77DD4E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514165"/>
            <a:ext cx="3545305" cy="2237712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sz="2000" b="1" cap="none" dirty="0"/>
              <a:t>Under The Guidance Of</a:t>
            </a:r>
            <a:endParaRPr lang="en-IN" sz="2000" cap="none" dirty="0"/>
          </a:p>
          <a:p>
            <a:r>
              <a:rPr lang="en-IN" sz="2000" b="1" cap="none" dirty="0"/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Diwakara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Vasuman M S</a:t>
            </a:r>
          </a:p>
          <a:p>
            <a:r>
              <a:rPr lang="en-IN" sz="2000" b="1" cap="none" dirty="0"/>
              <a:t>Dept. Of MCA</a:t>
            </a:r>
            <a:endParaRPr lang="en-IN" sz="2000" cap="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3CC15-6603-4E1D-B9E9-BB3C9FB0B690}"/>
              </a:ext>
            </a:extLst>
          </p:cNvPr>
          <p:cNvSpPr/>
          <p:nvPr/>
        </p:nvSpPr>
        <p:spPr>
          <a:xfrm>
            <a:off x="8646695" y="4178969"/>
            <a:ext cx="354530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100" dirty="0">
              <a:solidFill>
                <a:srgbClr val="000000"/>
              </a:solidFill>
              <a:latin typeface="Nunito"/>
            </a:endParaRPr>
          </a:p>
          <a:p>
            <a:endParaRPr lang="en-IN" sz="1100" dirty="0">
              <a:latin typeface="Nunito"/>
            </a:endParaRPr>
          </a:p>
          <a:p>
            <a:r>
              <a:rPr lang="en-IN" sz="1100" dirty="0">
                <a:latin typeface="Nunito"/>
              </a:rPr>
              <a:t> </a:t>
            </a:r>
            <a:r>
              <a:rPr lang="en-IN" sz="2400" b="1" dirty="0">
                <a:latin typeface="Nunito"/>
              </a:rPr>
              <a:t>Presented by</a:t>
            </a:r>
          </a:p>
          <a:p>
            <a:r>
              <a:rPr lang="en-US" sz="2400" b="1" dirty="0">
                <a:latin typeface="Nunito"/>
              </a:rPr>
              <a:t>Rahul Kumar</a:t>
            </a:r>
            <a:endParaRPr lang="en-IN" sz="2400" dirty="0">
              <a:latin typeface="Nunito"/>
            </a:endParaRPr>
          </a:p>
          <a:p>
            <a:r>
              <a:rPr lang="en-IN" sz="2400" b="1" dirty="0">
                <a:latin typeface="Nunito"/>
              </a:rPr>
              <a:t>1DT22MC037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81D4A-FC2E-D536-FC42-D0315FBC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92" y="1801904"/>
            <a:ext cx="3909217" cy="4222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9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CAE-9B5E-4CFC-AE20-41606C53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8DDB-5B80-445C-A5D4-62116C80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1739153"/>
            <a:ext cx="10148046" cy="37271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Karnataka, located in the southern part of India, is one of the country's most vibrant states with a rich cultural heritage, economic diversity, and linguistic plurality. Its capital, Bengaluru, is known as the Silicon Valley of India due to its booming IT industry and innovation ecosystem. Karnataka boasts a blend of urban modernity and rural traditions, making it a microcosm of India's diversity. Indian politics,</a:t>
            </a:r>
          </a:p>
          <a:p>
            <a:r>
              <a:rPr lang="en-US" dirty="0"/>
              <a:t> Karnataka holds significant importance due to </a:t>
            </a:r>
            <a:r>
              <a:rPr lang="en-US" b="1" dirty="0">
                <a:solidFill>
                  <a:schemeClr val="bg1"/>
                </a:solidFill>
              </a:rPr>
              <a:t>several </a:t>
            </a:r>
            <a:r>
              <a:rPr lang="en-US" b="1" dirty="0" err="1">
                <a:solidFill>
                  <a:schemeClr val="bg1"/>
                </a:solidFill>
              </a:rPr>
              <a:t>factors:Political</a:t>
            </a:r>
            <a:r>
              <a:rPr lang="en-US" b="1" dirty="0">
                <a:solidFill>
                  <a:schemeClr val="bg1"/>
                </a:solidFill>
              </a:rPr>
              <a:t> Landscape</a:t>
            </a:r>
            <a:r>
              <a:rPr lang="en-US" dirty="0"/>
              <a:t>: Karnataka has a multi-party political system with prominent parties like the Indian National Congress (INC), </a:t>
            </a:r>
            <a:r>
              <a:rPr lang="en-US" dirty="0" err="1"/>
              <a:t>Bharatiya</a:t>
            </a:r>
            <a:r>
              <a:rPr lang="en-US" dirty="0"/>
              <a:t> Janata Party (BJP), and Janata Dal (Secular) (JD(S)) vying for </a:t>
            </a:r>
            <a:r>
              <a:rPr lang="en-US" dirty="0" err="1"/>
              <a:t>power.Electoral</a:t>
            </a:r>
            <a:r>
              <a:rPr lang="en-US" dirty="0"/>
              <a:t> Significance: With 224 assembly seats, Karnataka contributes significantly to the Lok Sabha (lower house of parliament) with 28 seats, making it a crucial battleground during national elections.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3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EC10-22CB-40BC-ADD7-539E4C42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6461-8CEF-4268-998E-75C684F6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1" y="1954306"/>
            <a:ext cx="9541523" cy="351203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Understanding Voter Preferences: Election results illuminate voting patterns, preferences, and sentiments of the electorate across Karnataka.</a:t>
            </a:r>
          </a:p>
          <a:p>
            <a:pPr algn="l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Assessing Political Landscape: Results reveal the political landscape, strengths, weaknesses of parties, and the emergence of new players.</a:t>
            </a:r>
          </a:p>
          <a:p>
            <a:pPr algn="l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Policy Implications: Insights into the electorate's mandate aid policymakers in formulating responsive policies aligned with public priorities.</a:t>
            </a:r>
          </a:p>
          <a:p>
            <a:pPr algn="l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Regional Dynamics: Analysis unveils regional variations in political preferences, socio-economic factors, crucial for inclusive development.</a:t>
            </a:r>
          </a:p>
          <a:p>
            <a:pPr algn="l"/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Strategic Planning for Political Parties: Results inform strategic decisions on candidate selection, campaign strategies, and coalition formations for future elections</a:t>
            </a:r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81816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B58-1349-4CEC-BCF8-E70E6B5D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3074-8684-4B55-B24B-0C979EC4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9" y="1853754"/>
            <a:ext cx="10488706" cy="3612591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Election Commission of India (ECI): Official website for detailed election results.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Government of Karnataka: Official website for election results and related datasets.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Open Data Portals: Websites like data.gov.in host election-related datasets.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News Websites and Research Organizations: They often compile and publish election results datasets for public access and analysis.</a:t>
            </a:r>
          </a:p>
          <a:p>
            <a:pPr marL="0" indent="0">
              <a:buNone/>
            </a:pPr>
            <a:r>
              <a:rPr lang="en-IN" dirty="0"/>
              <a:t>_id | </a:t>
            </a:r>
            <a:r>
              <a:rPr lang="en-IN" dirty="0" err="1"/>
              <a:t>State_Name</a:t>
            </a:r>
            <a:r>
              <a:rPr lang="en-IN" dirty="0"/>
              <a:t> |  </a:t>
            </a:r>
            <a:r>
              <a:rPr lang="en-IN" dirty="0" err="1"/>
              <a:t>Assembly_No</a:t>
            </a:r>
            <a:r>
              <a:rPr lang="en-IN" dirty="0"/>
              <a:t> |  </a:t>
            </a:r>
            <a:r>
              <a:rPr lang="en-IN" dirty="0" err="1"/>
              <a:t>Constituency_No</a:t>
            </a:r>
            <a:r>
              <a:rPr lang="en-IN" dirty="0"/>
              <a:t> | Year | month | </a:t>
            </a:r>
            <a:r>
              <a:rPr lang="en-IN" dirty="0" err="1"/>
              <a:t>DelimID</a:t>
            </a:r>
            <a:r>
              <a:rPr lang="en-IN" dirty="0"/>
              <a:t> | </a:t>
            </a:r>
            <a:r>
              <a:rPr lang="en-IN" dirty="0" err="1"/>
              <a:t>Poll_No</a:t>
            </a:r>
            <a:r>
              <a:rPr lang="en-IN" dirty="0"/>
              <a:t> | Position | Candidate | Sex | Party | Votes | Age | </a:t>
            </a:r>
            <a:r>
              <a:rPr lang="en-IN" dirty="0" err="1"/>
              <a:t>Candidate_Type</a:t>
            </a:r>
            <a:r>
              <a:rPr lang="en-IN" dirty="0"/>
              <a:t> | </a:t>
            </a:r>
            <a:r>
              <a:rPr lang="en-IN" dirty="0" err="1"/>
              <a:t>Valid_Votes</a:t>
            </a:r>
            <a:r>
              <a:rPr lang="en-IN" dirty="0"/>
              <a:t> | Electors | </a:t>
            </a:r>
            <a:r>
              <a:rPr lang="en-IN" dirty="0" err="1"/>
              <a:t>Constituency_Name</a:t>
            </a:r>
            <a:r>
              <a:rPr lang="en-IN" dirty="0"/>
              <a:t> | </a:t>
            </a:r>
            <a:r>
              <a:rPr lang="en-IN" dirty="0" err="1"/>
              <a:t>Constituency_Type</a:t>
            </a:r>
            <a:r>
              <a:rPr lang="en-IN" dirty="0"/>
              <a:t> | </a:t>
            </a:r>
            <a:r>
              <a:rPr lang="en-IN" dirty="0" err="1"/>
              <a:t>District_Name</a:t>
            </a:r>
            <a:r>
              <a:rPr lang="en-IN" dirty="0"/>
              <a:t> | </a:t>
            </a:r>
            <a:r>
              <a:rPr lang="en-IN" dirty="0" err="1"/>
              <a:t>Sub_Region</a:t>
            </a:r>
            <a:r>
              <a:rPr lang="en-IN" dirty="0"/>
              <a:t> | </a:t>
            </a:r>
            <a:r>
              <a:rPr lang="en-IN" dirty="0" err="1"/>
              <a:t>N_Cand</a:t>
            </a:r>
            <a:r>
              <a:rPr lang="en-IN" dirty="0"/>
              <a:t> | </a:t>
            </a:r>
            <a:r>
              <a:rPr lang="en-IN" dirty="0" err="1"/>
              <a:t>Turnout_Percentage</a:t>
            </a:r>
            <a:r>
              <a:rPr lang="en-IN" dirty="0"/>
              <a:t> | </a:t>
            </a:r>
            <a:r>
              <a:rPr lang="en-IN" dirty="0" err="1"/>
              <a:t>Vote_Share_Percentage</a:t>
            </a:r>
            <a:r>
              <a:rPr lang="en-IN" dirty="0"/>
              <a:t> | </a:t>
            </a:r>
            <a:r>
              <a:rPr lang="en-IN" dirty="0" err="1"/>
              <a:t>Deposit_Lost</a:t>
            </a:r>
            <a:r>
              <a:rPr lang="en-IN" dirty="0"/>
              <a:t> | Margin | </a:t>
            </a:r>
            <a:r>
              <a:rPr lang="en-IN" dirty="0" err="1"/>
              <a:t>Margin_Percentage</a:t>
            </a:r>
            <a:r>
              <a:rPr lang="en-IN" dirty="0"/>
              <a:t> | ENOP | </a:t>
            </a:r>
            <a:r>
              <a:rPr lang="en-IN" dirty="0" err="1"/>
              <a:t>pid</a:t>
            </a:r>
            <a:r>
              <a:rPr lang="en-IN" dirty="0"/>
              <a:t> | </a:t>
            </a:r>
            <a:r>
              <a:rPr lang="en-IN" dirty="0" err="1"/>
              <a:t>Party_Type_TCPD</a:t>
            </a:r>
            <a:r>
              <a:rPr lang="en-IN" dirty="0"/>
              <a:t> | </a:t>
            </a:r>
            <a:r>
              <a:rPr lang="en-IN" dirty="0" err="1"/>
              <a:t>Party_ID</a:t>
            </a:r>
            <a:r>
              <a:rPr lang="en-IN" dirty="0"/>
              <a:t> | </a:t>
            </a:r>
            <a:r>
              <a:rPr lang="en-IN" dirty="0" err="1"/>
              <a:t>last_poll</a:t>
            </a:r>
            <a:r>
              <a:rPr lang="en-IN" dirty="0"/>
              <a:t> | Contested | </a:t>
            </a:r>
            <a:r>
              <a:rPr lang="en-IN" dirty="0" err="1"/>
              <a:t>Last_Party</a:t>
            </a:r>
            <a:r>
              <a:rPr lang="en-IN" dirty="0"/>
              <a:t> | </a:t>
            </a:r>
            <a:r>
              <a:rPr lang="en-IN" dirty="0" err="1"/>
              <a:t>Last_Party_ID</a:t>
            </a:r>
            <a:r>
              <a:rPr lang="en-IN" dirty="0"/>
              <a:t> | </a:t>
            </a:r>
            <a:r>
              <a:rPr lang="en-IN" dirty="0" err="1"/>
              <a:t>Last_Constituency_Name</a:t>
            </a:r>
            <a:r>
              <a:rPr lang="en-IN" dirty="0"/>
              <a:t> | </a:t>
            </a:r>
            <a:r>
              <a:rPr lang="en-IN" dirty="0" err="1"/>
              <a:t>Same_Constituency</a:t>
            </a:r>
            <a:r>
              <a:rPr lang="en-IN" dirty="0"/>
              <a:t> | </a:t>
            </a:r>
            <a:r>
              <a:rPr lang="en-IN" dirty="0" err="1"/>
              <a:t>Same_Party</a:t>
            </a:r>
            <a:r>
              <a:rPr lang="en-IN" dirty="0"/>
              <a:t> | </a:t>
            </a:r>
            <a:r>
              <a:rPr lang="en-IN" dirty="0" err="1"/>
              <a:t>No_Terms</a:t>
            </a:r>
            <a:r>
              <a:rPr lang="en-IN" dirty="0"/>
              <a:t> | Turncoat | Incumbent | Recontest | </a:t>
            </a:r>
            <a:r>
              <a:rPr lang="en-IN" dirty="0" err="1"/>
              <a:t>MyNeta_education</a:t>
            </a:r>
            <a:r>
              <a:rPr lang="en-IN" dirty="0"/>
              <a:t> | </a:t>
            </a:r>
            <a:r>
              <a:rPr lang="en-IN" dirty="0" err="1"/>
              <a:t>TCPD_Prof_Main</a:t>
            </a:r>
            <a:r>
              <a:rPr lang="en-IN" dirty="0"/>
              <a:t> | </a:t>
            </a:r>
            <a:r>
              <a:rPr lang="en-IN" dirty="0" err="1"/>
              <a:t>TCPD_Prof_Main_Desc</a:t>
            </a:r>
            <a:r>
              <a:rPr lang="en-IN" dirty="0"/>
              <a:t> | </a:t>
            </a:r>
            <a:r>
              <a:rPr lang="en-IN" dirty="0" err="1"/>
              <a:t>TCPD_Prof_Second</a:t>
            </a:r>
            <a:r>
              <a:rPr lang="en-IN" dirty="0"/>
              <a:t> | </a:t>
            </a:r>
            <a:r>
              <a:rPr lang="en-IN" dirty="0" err="1"/>
              <a:t>TCPD_Prof_Second_Desc</a:t>
            </a:r>
            <a:r>
              <a:rPr lang="en-IN" dirty="0"/>
              <a:t> | </a:t>
            </a:r>
            <a:r>
              <a:rPr lang="en-IN" dirty="0" err="1"/>
              <a:t>Election_Type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5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3B65-3DEA-4F38-917C-7BD365AC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4ECA-F807-4D76-8DE6-4ACD2813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 The  Karnataka Assembly election marks not just the end of a political process but the beginning of a new chapter in the state's journey towards progress and development. It is our collective responsibility to honor the mandate of the electorate and strive towards building a brighter future for Karnataka and its people.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37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EBAF9-D370-49EC-9646-B5F1D7BA7CF7}"/>
              </a:ext>
            </a:extLst>
          </p:cNvPr>
          <p:cNvSpPr/>
          <p:nvPr/>
        </p:nvSpPr>
        <p:spPr>
          <a:xfrm>
            <a:off x="0" y="320841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Fira Sans"/>
            </a:endParaRPr>
          </a:p>
          <a:p>
            <a:r>
              <a:rPr lang="en-IN" sz="3200" dirty="0">
                <a:latin typeface="Fira Sans"/>
              </a:rPr>
              <a:t>                Software Requirements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6FD89-8995-4683-9C11-488377898581}"/>
              </a:ext>
            </a:extLst>
          </p:cNvPr>
          <p:cNvSpPr/>
          <p:nvPr/>
        </p:nvSpPr>
        <p:spPr>
          <a:xfrm>
            <a:off x="160421" y="898359"/>
            <a:ext cx="89835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</a:rPr>
              <a:t>                      Python</a:t>
            </a:r>
          </a:p>
          <a:p>
            <a:r>
              <a:rPr lang="en-IN" sz="2000" b="1" dirty="0">
                <a:latin typeface="Arial" panose="020B0604020202020204" pitchFamily="34" charset="0"/>
              </a:rPr>
              <a:t>                    </a:t>
            </a:r>
            <a:r>
              <a:rPr lang="en-IN" sz="2000" b="1" dirty="0" err="1">
                <a:latin typeface="Arial" panose="020B0604020202020204" pitchFamily="34" charset="0"/>
              </a:rPr>
              <a:t>JupyterNotebook</a:t>
            </a:r>
            <a:endParaRPr lang="en-IN" sz="2000" dirty="0"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55B0F-B84B-47B0-905D-FB4151F76825}"/>
              </a:ext>
            </a:extLst>
          </p:cNvPr>
          <p:cNvSpPr/>
          <p:nvPr/>
        </p:nvSpPr>
        <p:spPr>
          <a:xfrm>
            <a:off x="1" y="2294021"/>
            <a:ext cx="7330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Fira Sans"/>
              </a:rPr>
              <a:t>                Hardware Requirements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53206-2E27-44E1-8C78-0214BCEB3121}"/>
              </a:ext>
            </a:extLst>
          </p:cNvPr>
          <p:cNvSpPr/>
          <p:nvPr/>
        </p:nvSpPr>
        <p:spPr>
          <a:xfrm>
            <a:off x="160421" y="2921169"/>
            <a:ext cx="89835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</a:rPr>
              <a:t>                     I3Processor</a:t>
            </a:r>
            <a:endParaRPr lang="en-IN" sz="2000" dirty="0">
              <a:latin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</a:rPr>
              <a:t>•                   </a:t>
            </a:r>
            <a:r>
              <a:rPr lang="en-IN" sz="2000" b="1" dirty="0">
                <a:latin typeface="Arial" panose="020B0604020202020204" pitchFamily="34" charset="0"/>
              </a:rPr>
              <a:t>4GBRAM</a:t>
            </a:r>
            <a:endParaRPr lang="en-I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88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2D6-89E0-41F7-A4F9-CCFF5D95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411" y="3429000"/>
            <a:ext cx="6707443" cy="96653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035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609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Fira Sans</vt:lpstr>
      <vt:lpstr>Nunito</vt:lpstr>
      <vt:lpstr>Rockwell</vt:lpstr>
      <vt:lpstr>Söhne</vt:lpstr>
      <vt:lpstr>Times New Roman</vt:lpstr>
      <vt:lpstr>Gallery</vt:lpstr>
      <vt:lpstr> KarnaTka-Assembly Result </vt:lpstr>
      <vt:lpstr>Introduction</vt:lpstr>
      <vt:lpstr>Objectives</vt:lpstr>
      <vt:lpstr>About Dataset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Reach Analysis</dc:title>
  <dc:creator>dell</dc:creator>
  <cp:lastModifiedBy>Rahul kumar</cp:lastModifiedBy>
  <cp:revision>9</cp:revision>
  <dcterms:created xsi:type="dcterms:W3CDTF">2024-01-31T15:51:37Z</dcterms:created>
  <dcterms:modified xsi:type="dcterms:W3CDTF">2024-02-12T06:28:46Z</dcterms:modified>
</cp:coreProperties>
</file>