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05600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>
                <a:solidFill>
                  <a:srgbClr val="FF0000"/>
                </a:solidFill>
                <a:sym typeface="+mn-ea"/>
              </a:rPr>
              <a:t>Bike Sharing Demand Analysis Project</a:t>
            </a:r>
            <a:endParaRPr 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4000" b="1">
                <a:sym typeface="+mn-ea"/>
              </a:rPr>
              <a:t>NextHikes IT Solutions</a:t>
            </a:r>
            <a:endParaRPr sz="4000" b="1">
              <a:sym typeface="+mn-ea"/>
            </a:endParaRPr>
          </a:p>
          <a:p>
            <a:r>
              <a:rPr sz="4000" b="1">
                <a:solidFill>
                  <a:srgbClr val="0070C0"/>
                </a:solidFill>
                <a:sym typeface="+mn-ea"/>
              </a:rPr>
              <a:t>Prepared by: Rahul E.R.</a:t>
            </a:r>
            <a:endParaRPr lang="en-US" sz="4000" b="1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>
                <a:sym typeface="+mn-ea"/>
              </a:rPr>
              <a:t>Project Overview</a:t>
            </a:r>
            <a:endParaRPr lang="en-GB" altLang="en-US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The Bike Sharing Demand Analysis Project aims to uncover patterns and key factors influencing bike rental demand.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Dataset Summary: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- 1,000 hourly records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- Variables include temperature, humidity, windspeed, weather situation, and registered users.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Objective: Identify trends to optimize resource allocation, marketing, and operational planning.</a:t>
            </a:r>
            <a:endParaRPr>
              <a:sym typeface="+mn-ea"/>
            </a:endParaRPr>
          </a:p>
          <a:p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>
                <a:sym typeface="+mn-ea"/>
              </a:rPr>
              <a:t>Key KPIs &amp; Insights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- Average hourly rental count: ~450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- Peak demand during moderate temperatures (0.6–0.8 normalized range)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- Weekdays see higher permanent user activity; weekends show more temporary users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- Weather has a significant effect — demand drops sharply in poor conditions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- Optimal conditions: clear or slightly cloudy weather, moderate temperatures, and low windspeed</a:t>
            </a:r>
            <a:endParaRPr>
              <a:sym typeface="+mn-ea"/>
            </a:endParaRPr>
          </a:p>
          <a:p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>
                <a:sym typeface="+mn-ea"/>
              </a:rPr>
              <a:t>Bike Rentals by Weather Situation</a:t>
            </a:r>
            <a:endParaRPr lang="en-GB" altLang="en-US" b="1"/>
          </a:p>
        </p:txBody>
      </p:sp>
      <p:pic>
        <p:nvPicPr>
          <p:cNvPr id="4" name="Content Placeholder 3" descr="weather_chart.p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1160" y="1822450"/>
            <a:ext cx="9142730" cy="37636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816735" y="5907405"/>
            <a:ext cx="90570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 </a:t>
            </a:r>
            <a:r>
              <a:rPr sz="2000">
                <a:sym typeface="+mn-ea"/>
              </a:rPr>
              <a:t>Rental activity is highest under clear or partly cloudy conditions, while poor weather (rain/snow) causes a steep drop in demand.</a:t>
            </a:r>
            <a:endParaRPr lang="en-GB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>
                <a:sym typeface="+mn-ea"/>
              </a:rPr>
              <a:t>Bike Rentals vs Temperature</a:t>
            </a:r>
            <a:endParaRPr lang="en-GB" altLang="en-US" b="1"/>
          </a:p>
        </p:txBody>
      </p:sp>
      <p:pic>
        <p:nvPicPr>
          <p:cNvPr id="4" name="Content Placeholder 3" descr="temperature_chart.p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5615" y="1833880"/>
            <a:ext cx="8928100" cy="37299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84680" y="5873115"/>
            <a:ext cx="88633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ym typeface="+mn-ea"/>
              </a:rPr>
              <a:t>Rentals increase steadily with temperature until around 0.6 normalized level, beyond which extreme heat slightly reduces demand.</a:t>
            </a:r>
            <a:endParaRPr sz="2000">
              <a:sym typeface="+mn-ea"/>
            </a:endParaRPr>
          </a:p>
          <a:p>
            <a:endParaRPr lang="en-GB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>
                <a:sym typeface="+mn-ea"/>
              </a:rPr>
              <a:t>Weather vs Day Type</a:t>
            </a:r>
            <a:endParaRPr lang="en-GB" altLang="en-US" b="1"/>
          </a:p>
        </p:txBody>
      </p:sp>
      <p:pic>
        <p:nvPicPr>
          <p:cNvPr id="4" name="Content Placeholder 3" descr="chart_weather_daytype.p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69515" y="1825625"/>
            <a:ext cx="7252335" cy="39401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43125" y="6008370"/>
            <a:ext cx="8155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Figure  Shows how bike usage varies across different weather situations and day types.</a:t>
            </a:r>
            <a:endParaRPr>
              <a:sym typeface="+mn-ea"/>
            </a:endParaRPr>
          </a:p>
          <a:p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>
                <a:sym typeface="+mn-ea"/>
              </a:rPr>
              <a:t>Registrations vs Weathe</a:t>
            </a:r>
            <a:r>
              <a:rPr>
                <a:sym typeface="+mn-ea"/>
              </a:rPr>
              <a:t>r</a:t>
            </a:r>
            <a:endParaRPr lang="en-GB" altLang="en-US"/>
          </a:p>
        </p:txBody>
      </p:sp>
      <p:pic>
        <p:nvPicPr>
          <p:cNvPr id="4" name="Content Placeholder 3" descr="chart_registrations_weather.p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2960" y="1825625"/>
            <a:ext cx="8275955" cy="36925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18845" y="5819775"/>
            <a:ext cx="10269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Figure Illustrates how temporary and permanent registrations fluctuate under different weather conditions.</a:t>
            </a:r>
            <a:endParaRPr>
              <a:sym typeface="+mn-ea"/>
            </a:endParaRPr>
          </a:p>
          <a:p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>
                <a:sym typeface="+mn-ea"/>
              </a:rPr>
              <a:t>Conclusions &amp; Recommendations</a:t>
            </a:r>
            <a:endParaRPr lang="en-GB" altLang="en-US" b="1"/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>
            <a:noAutofit/>
          </a:bodyPr>
          <a:p>
            <a:r>
              <a:rPr>
                <a:sym typeface="+mn-ea"/>
              </a:rPr>
              <a:t>1. Weather Sensitivity: Clear weather drives maximum demand  promotional campaigns can align with favorable forecasts.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2. Temperature Range:Maintain high availability of bikes in moderate temperature conditions (0.5</a:t>
            </a:r>
            <a:r>
              <a:rPr lang="en-IN">
                <a:sym typeface="+mn-ea"/>
              </a:rPr>
              <a:t> - </a:t>
            </a:r>
            <a:r>
              <a:rPr>
                <a:sym typeface="+mn-ea"/>
              </a:rPr>
              <a:t>0.8).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3. User Segmentation: Encourage temporary users during weekends via discounts or referral programs.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4. Operational Optimization:Adjust maintenance and staff scheduling around off-peak hours and adverse weather days.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Encouraging ridership through incentives during poor weather, maintaining bikes efficiently, and improving temporary user conversion rates can enhance utilization across all segments.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 lang="en-GB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>
                <a:sym typeface="+mn-ea"/>
              </a:rPr>
              <a:t>Summary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>
                <a:sym typeface="+mn-ea"/>
              </a:rPr>
              <a:t>The Bike Sharing Demand Analysis Project identifies key factors driving bike rental usage.</a:t>
            </a:r>
            <a:endParaRPr lang="en-GB" altLang="en-US"/>
          </a:p>
          <a:p>
            <a:r>
              <a:rPr>
                <a:sym typeface="+mn-ea"/>
              </a:rPr>
              <a:t> Average hourly rentals ~450; demand peaks during moderate temperatures.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Clear or partly cloudy weather maximizes demand; poor weather sharply reduces it.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Permanent users dominate weekdays; casual users drive weekend demand.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</a:t>
            </a:r>
            <a:r>
              <a:rPr>
                <a:solidFill>
                  <a:srgbClr val="FF0000"/>
                </a:solidFill>
                <a:sym typeface="+mn-ea"/>
              </a:rPr>
              <a:t>Recommendations:</a:t>
            </a:r>
            <a:r>
              <a:rPr lang="en-IN">
                <a:solidFill>
                  <a:srgbClr val="FF0000"/>
                </a:solidFill>
                <a:sym typeface="+mn-ea"/>
              </a:rPr>
              <a:t> </a:t>
            </a:r>
            <a:r>
              <a:rPr>
                <a:sym typeface="+mn-ea"/>
              </a:rPr>
              <a:t> - Align marketing with favorable weather.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Maintain high bike availability in optimal conditions (0.5–0.8 temp range).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Offer weekend promotions to attract temporary users.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Optimize operations around low-demand and bad-weather periods.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 lang="en-GB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2591</Words>
  <Application>WPS Presentation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Rahul ER</cp:lastModifiedBy>
  <cp:revision>3</cp:revision>
  <dcterms:created xsi:type="dcterms:W3CDTF">2025-07-23T00:59:00Z</dcterms:created>
  <dcterms:modified xsi:type="dcterms:W3CDTF">2025-10-24T07:55:29Z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C3B6E4ACB71644288E0055DDF730A6AB_11</vt:lpwstr>
  </property>
  <property fmtid="{D5CDD505-2E9C-101B-9397-08002B2CF9AE}" pid="3" name="KSOProductBuildVer">
    <vt:lpwstr>2057-12.2.0.22556</vt:lpwstr>
  </property>
</Properties>
</file>