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4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9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DA2C-75D8-49E2-8C09-3DDF48405FF5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DE23B-1281-441C-8C87-613E1E31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0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0" y="1113122"/>
            <a:ext cx="11267496" cy="515259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576263" y="384175"/>
            <a:ext cx="9358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52" rIns="0" bIns="15173" numCol="1" anchor="b" anchorCtr="0" compatLnSpc="1">
            <a:prstTxWarp prst="textNoShape">
              <a:avLst/>
            </a:prstTxWarp>
          </a:bodyPr>
          <a:lstStyle>
            <a:lvl1pPr algn="l" defTabSz="111375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55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11375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55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1375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55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1375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55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1375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55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37005" algn="l" defTabSz="1060646" rtl="0" fontAlgn="base">
              <a:spcBef>
                <a:spcPct val="0"/>
              </a:spcBef>
              <a:spcAft>
                <a:spcPct val="0"/>
              </a:spcAft>
              <a:defRPr sz="2155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874009" algn="l" defTabSz="1060646" rtl="0" fontAlgn="base">
              <a:spcBef>
                <a:spcPct val="0"/>
              </a:spcBef>
              <a:spcAft>
                <a:spcPct val="0"/>
              </a:spcAft>
              <a:defRPr sz="2155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11014" algn="l" defTabSz="1060646" rtl="0" fontAlgn="base">
              <a:spcBef>
                <a:spcPct val="0"/>
              </a:spcBef>
              <a:spcAft>
                <a:spcPct val="0"/>
              </a:spcAft>
              <a:defRPr sz="2155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748018" algn="l" defTabSz="1060646" rtl="0" fontAlgn="base">
              <a:spcBef>
                <a:spcPct val="0"/>
              </a:spcBef>
              <a:spcAft>
                <a:spcPct val="0"/>
              </a:spcAft>
              <a:defRPr sz="2155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111375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1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DevOps Tooling </a:t>
            </a:r>
            <a:r>
              <a:rPr kumimoji="0" lang="en-US" sz="2155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2155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814" b="0" i="0" u="none" strike="noStrike" kern="0" cap="none" spc="0" normalizeH="0" baseline="0" noProof="0" smtClean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Day in the Life of a DevOps Developer</a:t>
            </a:r>
            <a:endParaRPr kumimoji="0" lang="en-GB" sz="1588" b="0" i="0" u="none" strike="noStrike" kern="0" cap="none" spc="0" normalizeH="0" baseline="0" noProof="0" dirty="0">
              <a:ln>
                <a:noFill/>
              </a:ln>
              <a:solidFill>
                <a:srgbClr val="626469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1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rahulgaikwad@hsbc.co.in</dc:creator>
  <cp:lastModifiedBy>rahulgaikwad@hsbc.co.in</cp:lastModifiedBy>
  <cp:revision>1</cp:revision>
  <dcterms:created xsi:type="dcterms:W3CDTF">2018-02-19T04:41:25Z</dcterms:created>
  <dcterms:modified xsi:type="dcterms:W3CDTF">2018-02-19T04:41:52Z</dcterms:modified>
</cp:coreProperties>
</file>