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2" r:id="rId7"/>
    <p:sldId id="263" r:id="rId8"/>
    <p:sldId id="264" r:id="rId9"/>
    <p:sldId id="265" r:id="rId10"/>
    <p:sldId id="267" r:id="rId11"/>
  </p:sldIdLst>
  <p:sldSz cx="12192000" cy="6858000"/>
  <p:notesSz cx="6858000" cy="9144000"/>
  <p:embeddedFontLst>
    <p:embeddedFont>
      <p:font typeface="Century Gothic" panose="020B050202020202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9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10623868" cy="29492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sz="3000" dirty="0">
                <a:solidFill>
                  <a:schemeClr val="lt1"/>
                </a:solidFill>
                <a:latin typeface="Times New Roman"/>
                <a:ea typeface="Times New Roman"/>
                <a:cs typeface="Times New Roman"/>
                <a:sym typeface="Times New Roman"/>
              </a:rPr>
              <a:t>E-commerce Customer Review Rating System </a:t>
            </a:r>
            <a:endParaRPr sz="3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type="body" idx="1"/>
          </p:nvPr>
        </p:nvSpPr>
        <p:spPr>
          <a:xfrm>
            <a:off x="425132" y="152400"/>
            <a:ext cx="11401108" cy="646176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endParaRPr lang="en-US" sz="18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600"/>
              <a:buNone/>
            </a:pPr>
            <a:r>
              <a:rPr lang="en-US" sz="1800" dirty="0">
                <a:solidFill>
                  <a:schemeClr val="lt1"/>
                </a:solidFill>
                <a:latin typeface="Times New Roman"/>
                <a:ea typeface="Times New Roman"/>
                <a:cs typeface="Times New Roman"/>
                <a:sym typeface="Times New Roman"/>
              </a:rPr>
              <a:t>Q 5) How logs are managed?</a:t>
            </a:r>
            <a:endParaRPr lang="en-US" sz="1800"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We get the logs  maintained for in </a:t>
            </a:r>
            <a:r>
              <a:rPr lang="en-US" sz="1800" dirty="0" err="1">
                <a:solidFill>
                  <a:schemeClr val="lt1"/>
                </a:solidFill>
                <a:latin typeface="Times New Roman"/>
                <a:ea typeface="Times New Roman"/>
                <a:cs typeface="Times New Roman"/>
                <a:sym typeface="Times New Roman"/>
              </a:rPr>
              <a:t>Ecom_logs</a:t>
            </a:r>
            <a:r>
              <a:rPr lang="en-US" sz="1800" dirty="0">
                <a:solidFill>
                  <a:schemeClr val="lt1"/>
                </a:solidFill>
                <a:latin typeface="Times New Roman"/>
                <a:ea typeface="Times New Roman"/>
                <a:cs typeface="Times New Roman"/>
                <a:sym typeface="Times New Roman"/>
              </a:rPr>
              <a:t> folder as per the steps that we follow in   validation, Preprocessing,    Data Insertion , Model finder etc.</a:t>
            </a:r>
            <a:endParaRPr lang="en-US" sz="1800" dirty="0"/>
          </a:p>
          <a:p>
            <a:pPr marL="0" lvl="0" indent="0" algn="l" rtl="0">
              <a:spcBef>
                <a:spcPts val="0"/>
              </a:spcBef>
              <a:spcAft>
                <a:spcPts val="0"/>
              </a:spcAft>
              <a:buSzPts val="1440"/>
              <a:buNone/>
            </a:pPr>
            <a:endParaRPr lang="en-US" sz="18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440"/>
              <a:buNone/>
            </a:pPr>
            <a:endParaRPr lang="en-US" sz="18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440"/>
              <a:buNone/>
            </a:pPr>
            <a:r>
              <a:rPr lang="en-US" sz="1800" dirty="0">
                <a:solidFill>
                  <a:schemeClr val="lt1"/>
                </a:solidFill>
                <a:latin typeface="Times New Roman"/>
                <a:ea typeface="Times New Roman"/>
                <a:cs typeface="Times New Roman"/>
                <a:sym typeface="Times New Roman"/>
              </a:rPr>
              <a:t>Q 6) How training was done or what models were used?</a:t>
            </a:r>
            <a:endParaRPr dirty="0"/>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Before diving the data in training and validation set we performed train test split to divide the data into training and testing dataset in the ration 8:2.</a:t>
            </a:r>
            <a:endParaRPr dirty="0"/>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Algorithms like Decision Tree classifier ,  Random Forest Classifier were used based on the accuracy score final model was used for each prediction and we saved that model .</a:t>
            </a:r>
          </a:p>
          <a:p>
            <a:pPr marL="0" lvl="0" indent="0" algn="l" rtl="0">
              <a:spcBef>
                <a:spcPts val="960"/>
              </a:spcBef>
              <a:spcAft>
                <a:spcPts val="0"/>
              </a:spcAft>
              <a:buSzPts val="1440"/>
              <a:buNone/>
            </a:pP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 7) How Prediction was done?</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The user will input the customer data in flask application. Then on the basis of  user input model is loaded and perform prediction. In the end we get the prediction rating.</a:t>
            </a:r>
          </a:p>
          <a:p>
            <a:pPr marL="0" lvl="0" indent="0" algn="l" rtl="0">
              <a:spcBef>
                <a:spcPts val="960"/>
              </a:spcBef>
              <a:spcAft>
                <a:spcPts val="0"/>
              </a:spcAft>
              <a:buSzPts val="1440"/>
              <a:buNone/>
            </a:pPr>
            <a:endParaRPr lang="en-US" sz="18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440"/>
              <a:buNone/>
            </a:pPr>
            <a:r>
              <a:rPr lang="en-US" sz="1800" dirty="0">
                <a:solidFill>
                  <a:schemeClr val="lt1"/>
                </a:solidFill>
                <a:latin typeface="Times New Roman"/>
                <a:ea typeface="Times New Roman"/>
                <a:cs typeface="Times New Roman"/>
                <a:sym typeface="Times New Roman"/>
              </a:rPr>
              <a:t>Q 8) What are the different stages of deployment?</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When the model is ready we deploy it  in flask .</a:t>
            </a:r>
            <a:endParaRPr lang="en-US" dirty="0"/>
          </a:p>
          <a:p>
            <a:pPr marL="0" lvl="0" indent="0" algn="l" rtl="0">
              <a:spcBef>
                <a:spcPts val="960"/>
              </a:spcBef>
              <a:spcAft>
                <a:spcPts val="0"/>
              </a:spcAft>
              <a:buSzPts val="1440"/>
              <a:buNone/>
            </a:pP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Development of a predictive model for customer review for the e-commerce products. </a:t>
            </a:r>
          </a:p>
          <a:p>
            <a:pPr marL="457200" lvl="1" indent="0">
              <a:spcBef>
                <a:spcPts val="960"/>
              </a:spcBef>
              <a:buNone/>
            </a:pPr>
            <a:r>
              <a:rPr lang="en-US" dirty="0">
                <a:solidFill>
                  <a:schemeClr val="lt1"/>
                </a:solidFill>
                <a:latin typeface="Times New Roman"/>
                <a:cs typeface="Times New Roman"/>
              </a:rPr>
              <a:t>This model is centered around predicting customer satisfaction with a product which can be deduced after predicting the user product rating once the user makes the purchase.</a:t>
            </a: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Benefits: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Detection of unsatisfied customers.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Gives better insight of customers base.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Helps in detecting products with bad review ratings.</a:t>
            </a:r>
          </a:p>
          <a:p>
            <a:pPr marL="742950" lvl="1" indent="-285750" algn="l" rtl="0">
              <a:spcBef>
                <a:spcPts val="960"/>
              </a:spcBef>
              <a:spcAft>
                <a:spcPts val="0"/>
              </a:spcAft>
              <a:buSzPts val="1440"/>
              <a:buFont typeface="Noto Sans Symbols"/>
              <a:buChar char="⮚"/>
            </a:pPr>
            <a:r>
              <a:rPr lang="en-US" dirty="0">
                <a:solidFill>
                  <a:schemeClr val="lt1"/>
                </a:solidFill>
                <a:latin typeface="Times New Roman"/>
                <a:cs typeface="Times New Roman"/>
                <a:sym typeface="Times New Roman"/>
              </a:rPr>
              <a:t>Helps in sustaining the customer by suggesting better offers</a:t>
            </a:r>
            <a:endParaRPr dirty="0"/>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type="body" idx="1"/>
          </p:nvPr>
        </p:nvSpPr>
        <p:spPr>
          <a:xfrm>
            <a:off x="684212" y="685800"/>
            <a:ext cx="8534400" cy="571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Sharing Agreement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Sample file name (ex </a:t>
            </a:r>
            <a:r>
              <a:rPr lang="en-US" dirty="0" err="1">
                <a:solidFill>
                  <a:schemeClr val="lt1"/>
                </a:solidFill>
                <a:latin typeface="Times New Roman"/>
                <a:ea typeface="Times New Roman"/>
                <a:cs typeface="Times New Roman"/>
                <a:sym typeface="Times New Roman"/>
              </a:rPr>
              <a:t>olist_customers_dataset</a:t>
            </a:r>
            <a:r>
              <a:rPr lang="en-US" dirty="0">
                <a:solidFill>
                  <a:schemeClr val="lt1"/>
                </a:solidFill>
                <a:latin typeface="Times New Roman"/>
                <a:ea typeface="Times New Roman"/>
                <a:cs typeface="Times New Roman"/>
                <a:sym typeface="Times New Roman"/>
              </a:rPr>
              <a:t>)</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Number of Columns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names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data type</a:t>
            </a:r>
            <a:endParaRPr dirty="0"/>
          </a:p>
          <a:p>
            <a:pPr marL="285750" lvl="0" indent="-184150" algn="l" rtl="0">
              <a:spcBef>
                <a:spcPts val="1000"/>
              </a:spcBef>
              <a:spcAft>
                <a:spcPts val="0"/>
              </a:spcAft>
              <a:buSzPts val="1600"/>
              <a:buFont typeface="Noto Sans Symbols"/>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899160" y="152401"/>
            <a:ext cx="7085012" cy="1005840"/>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800" b="1" u="sng" dirty="0">
                <a:solidFill>
                  <a:schemeClr val="lt1"/>
                </a:solidFill>
                <a:latin typeface="Times New Roman"/>
                <a:ea typeface="Times New Roman"/>
                <a:cs typeface="Times New Roman"/>
                <a:sym typeface="Times New Roman"/>
              </a:rPr>
              <a:t>Architecture</a:t>
            </a:r>
            <a:endParaRPr sz="1800" b="1" u="sng"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pic>
        <p:nvPicPr>
          <p:cNvPr id="3" name="Picture 2" descr="A close-up of a calculator&#10;&#10;Description automatically generated with low confidence">
            <a:extLst>
              <a:ext uri="{FF2B5EF4-FFF2-40B4-BE49-F238E27FC236}">
                <a16:creationId xmlns:a16="http://schemas.microsoft.com/office/drawing/2014/main" id="{63AC8A77-056B-43E4-9C49-5DD00C6853F8}"/>
              </a:ext>
            </a:extLst>
          </p:cNvPr>
          <p:cNvPicPr>
            <a:picLocks noChangeAspect="1"/>
          </p:cNvPicPr>
          <p:nvPr/>
        </p:nvPicPr>
        <p:blipFill>
          <a:blip r:embed="rId3"/>
          <a:stretch>
            <a:fillRect/>
          </a:stretch>
        </p:blipFill>
        <p:spPr>
          <a:xfrm>
            <a:off x="899160" y="639843"/>
            <a:ext cx="10393679" cy="598675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734417" y="150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Validation :</a:t>
            </a:r>
            <a:endParaRPr lang="en-US"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Name Validation - Validation of files name as per the DSA. We have created a regex pattern for validation. It checks for correct name format if these requirements are satisfied, we move such files to "</a:t>
            </a:r>
            <a:r>
              <a:rPr lang="en-US" dirty="0" err="1">
                <a:solidFill>
                  <a:schemeClr val="lt1"/>
                </a:solidFill>
                <a:latin typeface="Times New Roman"/>
                <a:ea typeface="Times New Roman"/>
                <a:cs typeface="Times New Roman"/>
                <a:sym typeface="Times New Roman"/>
              </a:rPr>
              <a:t>Good_Data_Folder</a:t>
            </a:r>
            <a:r>
              <a:rPr lang="en-US" dirty="0">
                <a:solidFill>
                  <a:schemeClr val="lt1"/>
                </a:solidFill>
                <a:latin typeface="Times New Roman"/>
                <a:ea typeface="Times New Roman"/>
                <a:cs typeface="Times New Roman"/>
                <a:sym typeface="Times New Roman"/>
              </a:rPr>
              <a:t>" else "</a:t>
            </a:r>
            <a:r>
              <a:rPr lang="en-US" dirty="0" err="1">
                <a:solidFill>
                  <a:schemeClr val="lt1"/>
                </a:solidFill>
                <a:latin typeface="Times New Roman"/>
                <a:ea typeface="Times New Roman"/>
                <a:cs typeface="Times New Roman"/>
                <a:sym typeface="Times New Roman"/>
              </a:rPr>
              <a:t>Bad_Data_Folder</a:t>
            </a:r>
            <a:r>
              <a:rPr lang="en-US" dirty="0">
                <a:solidFill>
                  <a:schemeClr val="lt1"/>
                </a:solidFill>
                <a:latin typeface="Times New Roman"/>
                <a:ea typeface="Times New Roman"/>
                <a:cs typeface="Times New Roman"/>
                <a:sym typeface="Times New Roman"/>
              </a:rPr>
              <a:t>.“</a:t>
            </a:r>
          </a:p>
          <a:p>
            <a:pPr marL="742950" lvl="1" indent="-285750" algn="l" rtl="0">
              <a:spcBef>
                <a:spcPts val="960"/>
              </a:spcBef>
              <a:spcAft>
                <a:spcPts val="0"/>
              </a:spcAft>
              <a:buSzPts val="1440"/>
              <a:buFont typeface="Noto Sans Symbols"/>
              <a:buChar char="⮚"/>
            </a:pPr>
            <a:endParaRPr lang="en-US" dirty="0"/>
          </a:p>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Preprocessing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Dataset Merge- Merging the datasets into one csv file and saving the merge file with a name of ‘merge_data.csv’.</a:t>
            </a: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Null values in columns - If any of the columns in a file have all the values as NULL or missing, we will impute the null values both from the categorical and numerical features.</a:t>
            </a: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Removing unnecessary columns from the imputed dataset.</a:t>
            </a: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Handling the categorical data – encoding the categorical data and saving the file with the name of ‘preprocessed_file.csv’.</a:t>
            </a: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body" idx="1"/>
          </p:nvPr>
        </p:nvSpPr>
        <p:spPr>
          <a:xfrm>
            <a:off x="333691" y="228600"/>
            <a:ext cx="11009805" cy="467031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Model Training:</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Export from Db :</a:t>
            </a:r>
            <a:endParaRPr dirty="0"/>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The accumulated data from </a:t>
            </a:r>
            <a:r>
              <a:rPr lang="en-US" sz="1800" dirty="0" err="1">
                <a:solidFill>
                  <a:schemeClr val="lt1"/>
                </a:solidFill>
                <a:latin typeface="Times New Roman"/>
                <a:ea typeface="Times New Roman"/>
                <a:cs typeface="Times New Roman"/>
                <a:sym typeface="Times New Roman"/>
              </a:rPr>
              <a:t>db</a:t>
            </a:r>
            <a:r>
              <a:rPr lang="en-US" sz="1800" dirty="0">
                <a:solidFill>
                  <a:schemeClr val="lt1"/>
                </a:solidFill>
                <a:latin typeface="Times New Roman"/>
                <a:ea typeface="Times New Roman"/>
                <a:cs typeface="Times New Roman"/>
                <a:sym typeface="Times New Roman"/>
              </a:rPr>
              <a:t> is exported in csv format for model training</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Preprocessing   </a:t>
            </a:r>
            <a:endParaRPr dirty="0"/>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Performing EDA to get insight of data like  identifying distribution , outliers ,trend</a:t>
            </a:r>
            <a:endParaRPr dirty="0"/>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among data etc.</a:t>
            </a:r>
            <a:endParaRPr sz="1800" dirty="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Check for null values in the columns. If present impute the null values.</a:t>
            </a:r>
            <a:endParaRPr sz="1800" dirty="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Encode the categorical values with numeric values.</a:t>
            </a:r>
            <a:endParaRPr dirty="0"/>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Perform Standard Scalar to scale down the values.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body" idx="1"/>
          </p:nvPr>
        </p:nvSpPr>
        <p:spPr>
          <a:xfrm>
            <a:off x="531812" y="243840"/>
            <a:ext cx="10090468" cy="5135880"/>
          </a:xfrm>
          <a:prstGeom prst="rect">
            <a:avLst/>
          </a:prstGeom>
          <a:noFill/>
          <a:ln>
            <a:noFill/>
          </a:ln>
        </p:spPr>
        <p:txBody>
          <a:bodyPr spcFirstLastPara="1" wrap="square" lIns="91425" tIns="45700" rIns="91425" bIns="45700" anchor="ctr" anchorCtr="0">
            <a:normAutofit/>
          </a:bodyPr>
          <a:lstStyle/>
          <a:p>
            <a:pPr marL="742950" lvl="1" indent="-285750" algn="l" rtl="0">
              <a:spcBef>
                <a:spcPts val="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Decision Tree Classifier – </a:t>
            </a:r>
            <a:endParaRPr dirty="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cs typeface="Times New Roman"/>
                <a:sym typeface="Times New Roman"/>
              </a:rPr>
              <a:t>Decision Tree Classifier </a:t>
            </a:r>
            <a:r>
              <a:rPr lang="en-US" sz="1800" dirty="0">
                <a:solidFill>
                  <a:schemeClr val="lt1"/>
                </a:solidFill>
                <a:latin typeface="Times New Roman"/>
                <a:ea typeface="Times New Roman"/>
                <a:cs typeface="Times New Roman"/>
                <a:sym typeface="Times New Roman"/>
              </a:rPr>
              <a:t>algorithm is used to train the preprocessed data and then getting the accuracy score on the test data.</a:t>
            </a:r>
          </a:p>
          <a:p>
            <a:pPr marL="1200150" lvl="2" indent="-285750">
              <a:spcBef>
                <a:spcPts val="960"/>
              </a:spcBef>
              <a:buFont typeface="Noto Sans Symbols"/>
              <a:buChar char="▪"/>
            </a:pPr>
            <a:r>
              <a:rPr lang="en-US" sz="2000" dirty="0">
                <a:solidFill>
                  <a:schemeClr val="lt1"/>
                </a:solidFill>
                <a:latin typeface="Times New Roman"/>
                <a:ea typeface="Times New Roman"/>
                <a:cs typeface="Times New Roman"/>
                <a:sym typeface="Times New Roman"/>
              </a:rPr>
              <a:t>Random Forest Classifier – </a:t>
            </a:r>
            <a:endParaRPr lang="en-US" sz="1800" dirty="0">
              <a:solidFill>
                <a:schemeClr val="lt1"/>
              </a:solidFill>
              <a:latin typeface="Times New Roman"/>
              <a:ea typeface="Times New Roman"/>
              <a:cs typeface="Times New Roman"/>
              <a:sym typeface="Times New Roman"/>
            </a:endParaRPr>
          </a:p>
          <a:p>
            <a:pPr marL="1200150" lvl="2" indent="-285750">
              <a:spcBef>
                <a:spcPts val="960"/>
              </a:spcBef>
              <a:buFont typeface="Noto Sans Symbols"/>
              <a:buChar char="▪"/>
            </a:pPr>
            <a:r>
              <a:rPr lang="en-US" sz="1800" dirty="0">
                <a:solidFill>
                  <a:schemeClr val="lt1"/>
                </a:solidFill>
                <a:latin typeface="Times New Roman"/>
                <a:ea typeface="Times New Roman"/>
                <a:cs typeface="Times New Roman"/>
                <a:sym typeface="Times New Roman"/>
              </a:rPr>
              <a:t>The Random Forest classifier model algorithm is used to train the preprocessed data and then getting the accuracy score on the test data.</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Model Selection – </a:t>
            </a:r>
            <a:endParaRPr dirty="0">
              <a:solidFill>
                <a:schemeClr val="lt1"/>
              </a:solidFill>
              <a:latin typeface="Times New Roman"/>
              <a:ea typeface="Times New Roman"/>
              <a:cs typeface="Times New Roman"/>
              <a:sym typeface="Times New Roman"/>
            </a:endParaRPr>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After the models have been created, we find the best model for each classifier. We calculate the Accuracy scores for both models and select the model with the best score. All the models are saved for use in prediction</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body" idx="1"/>
          </p:nvPr>
        </p:nvSpPr>
        <p:spPr>
          <a:xfrm>
            <a:off x="608012" y="137160"/>
            <a:ext cx="8534400" cy="2502472"/>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dirty="0">
              <a:solidFill>
                <a:schemeClr val="lt1"/>
              </a:solidFill>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Prediction:</a:t>
            </a:r>
            <a:endParaRPr sz="2200" dirty="0">
              <a:solidFill>
                <a:schemeClr val="lt1"/>
              </a:solidFill>
              <a:latin typeface="Times New Roman"/>
              <a:ea typeface="Times New Roman"/>
              <a:cs typeface="Times New Roman"/>
              <a:sym typeface="Times New Roman"/>
            </a:endParaRPr>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We perform data pre-processing techniques on it preprocessed data.</a:t>
            </a:r>
            <a:endParaRPr sz="1800" dirty="0">
              <a:solidFill>
                <a:schemeClr val="lt1"/>
              </a:solidFill>
              <a:latin typeface="Times New Roman"/>
              <a:ea typeface="Times New Roman"/>
              <a:cs typeface="Times New Roman"/>
              <a:sym typeface="Times New Roman"/>
            </a:endParaRPr>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Decision Tree Classifier model created during training is loaded and is used to predict the rating from that data.</a:t>
            </a:r>
            <a:endParaRPr dirty="0"/>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Once the prediction is done. The predictions  are saved in csv format and shared.</a:t>
            </a:r>
            <a:endParaRPr dirty="0"/>
          </a:p>
          <a:p>
            <a:pPr marL="285750" lvl="0" indent="-184150" algn="l" rtl="0">
              <a:spcBef>
                <a:spcPts val="1000"/>
              </a:spcBef>
              <a:spcAft>
                <a:spcPts val="0"/>
              </a:spcAft>
              <a:buSzPts val="1600"/>
              <a:buNone/>
            </a:pPr>
            <a:endParaRPr dirty="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body" idx="1"/>
          </p:nvPr>
        </p:nvSpPr>
        <p:spPr>
          <a:xfrm>
            <a:off x="409892" y="502920"/>
            <a:ext cx="11431588" cy="5958840"/>
          </a:xfrm>
          <a:prstGeom prst="rect">
            <a:avLst/>
          </a:prstGeom>
          <a:noFill/>
          <a:ln>
            <a:noFill/>
          </a:ln>
        </p:spPr>
        <p:txBody>
          <a:bodyPr spcFirstLastPara="1" wrap="square" lIns="91425" tIns="45700" rIns="91425" bIns="45700" anchor="ctr" anchorCtr="0">
            <a:normAutofit lnSpcReduction="10000"/>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				</a:t>
            </a:r>
            <a:r>
              <a:rPr lang="en-US" sz="2200" b="1" u="sng" dirty="0">
                <a:solidFill>
                  <a:schemeClr val="lt1"/>
                </a:solidFill>
                <a:latin typeface="Times New Roman"/>
                <a:ea typeface="Times New Roman"/>
                <a:cs typeface="Times New Roman"/>
                <a:sym typeface="Times New Roman"/>
              </a:rPr>
              <a:t>Q &amp; A:</a:t>
            </a:r>
            <a:endParaRPr b="1" u="sng"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Q1) What’s the source of data?</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The data  for training is provided by the client in multiple batches and each batch contain multiple files</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2) What was the type of data?</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The data was the combination of numerical and Categorical values.</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3) What’s the complete flow you followed in this Project?</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Refer slide 4</a:t>
            </a:r>
            <a:r>
              <a:rPr lang="en-US" baseline="30000" dirty="0">
                <a:solidFill>
                  <a:schemeClr val="lt1"/>
                </a:solidFill>
                <a:latin typeface="Times New Roman"/>
                <a:ea typeface="Times New Roman"/>
                <a:cs typeface="Times New Roman"/>
                <a:sym typeface="Times New Roman"/>
              </a:rPr>
              <a:t>th</a:t>
            </a:r>
            <a:r>
              <a:rPr lang="en-US" dirty="0">
                <a:solidFill>
                  <a:schemeClr val="lt1"/>
                </a:solidFill>
                <a:latin typeface="Times New Roman"/>
                <a:ea typeface="Times New Roman"/>
                <a:cs typeface="Times New Roman"/>
                <a:sym typeface="Times New Roman"/>
              </a:rPr>
              <a:t>  for better Understanding </a:t>
            </a:r>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 4) What techniques were you using for data pre-processing?</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Removing unwanted attributes</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Visualizing  relation of independent variables with each other and output variables</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Checking and changing Distribution of continuous values</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Removing outliers</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Cleaning data and imputing if null values are present. </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Converting categorical data into numeric values.</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Scaling the data</a:t>
            </a:r>
            <a:endParaRPr lang="en-US" dirty="0"/>
          </a:p>
          <a:p>
            <a:pPr marL="0" lvl="1" indent="0" algn="l" rtl="0">
              <a:spcBef>
                <a:spcPts val="960"/>
              </a:spcBef>
              <a:spcAft>
                <a:spcPts val="0"/>
              </a:spcAft>
              <a:buSzPts val="1440"/>
              <a:buNone/>
            </a:pPr>
            <a:endParaRPr lang="en-US" dirty="0">
              <a:solidFill>
                <a:schemeClr val="lt1"/>
              </a:solidFill>
              <a:latin typeface="Times New Roman"/>
              <a:ea typeface="Times New Roman"/>
              <a:cs typeface="Times New Roman"/>
              <a:sym typeface="Times New Roman"/>
            </a:endParaRPr>
          </a:p>
          <a:p>
            <a:pPr marL="0" lvl="1" indent="0" algn="l" rtl="0">
              <a:spcBef>
                <a:spcPts val="960"/>
              </a:spcBef>
              <a:spcAft>
                <a:spcPts val="0"/>
              </a:spcAft>
              <a:buSzPts val="1440"/>
              <a:buNone/>
            </a:pPr>
            <a:endParaRPr lang="en-US" dirty="0"/>
          </a:p>
          <a:p>
            <a:pPr marL="0" lvl="1" indent="0" algn="l" rtl="0">
              <a:spcBef>
                <a:spcPts val="1000"/>
              </a:spcBef>
              <a:spcAft>
                <a:spcPts val="0"/>
              </a:spcAft>
              <a:buSzPts val="1600"/>
              <a:buNone/>
            </a:pPr>
            <a:endParaRPr sz="2000" dirty="0">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789</Words>
  <Application>Microsoft Office PowerPoint</Application>
  <PresentationFormat>Widescreen</PresentationFormat>
  <Paragraphs>75</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Noto Sans Symbols</vt:lpstr>
      <vt:lpstr>Century Gothic</vt:lpstr>
      <vt:lpstr>Times New Roman</vt:lpstr>
      <vt:lpstr>Arial</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Rahul Goyal</cp:lastModifiedBy>
  <cp:revision>8</cp:revision>
  <dcterms:created xsi:type="dcterms:W3CDTF">2021-06-19T13:01:53Z</dcterms:created>
  <dcterms:modified xsi:type="dcterms:W3CDTF">2022-09-12T08:20:31Z</dcterms:modified>
</cp:coreProperties>
</file>