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Caleb, everyone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ea269f6f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ea269f6f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Caleb/ Rahul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ea269f6f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ea269f6f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Caleb/ Rahul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ea269f6f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ea269f6f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Caleb/ Rahul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57f6c7a8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57f6c7a8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Rahul / Caleb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57f6c7a89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57f6c7a89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Rahul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57f6c7a89_1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57f6c7a89_1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Rahul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57f6c7a89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57f6c7a89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57f6c7a8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57f6c7a8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Caleb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57f6c7a89_5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57f6c7a89_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henry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ea269f6f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ea269f6f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57f6c7a8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57f6c7a8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Caleb/ Rahul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ea269f6f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ea269f6f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Caleb/ Rahul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ea269f6f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ea269f6f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Caleb/ Rahul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ea269f6f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ea269f6f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eb89b48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eb89b48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 Compiler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Neil Majumdar, Rahul Krishan, Henry Trollinger, Caleb Nale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800">
                <a:solidFill>
                  <a:srgbClr val="FFFFFF"/>
                </a:solidFill>
              </a:rPr>
              <a:t>Loop</a:t>
            </a:r>
            <a:r>
              <a:rPr lang="en" sz="3800">
                <a:solidFill>
                  <a:srgbClr val="FFFFFF"/>
                </a:solidFill>
              </a:rPr>
              <a:t> Statements</a:t>
            </a:r>
            <a:endParaRPr sz="3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Grammar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50" y="1017725"/>
            <a:ext cx="8778450" cy="3062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4175" y="1998225"/>
            <a:ext cx="3048000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38" y="1212550"/>
            <a:ext cx="8899126" cy="28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9450" y="2360400"/>
            <a:ext cx="2382850" cy="77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Program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0177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int max(int x, double y){</a:t>
            </a:r>
            <a:b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(x &lt; </a:t>
            </a:r>
            <a:r>
              <a:rPr lang="en" sz="900">
                <a:solidFill>
                  <a:srgbClr val="6897BB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b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switch (x)</a:t>
            </a:r>
            <a:b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b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case </a:t>
            </a:r>
            <a:r>
              <a:rPr lang="en" sz="900">
                <a:solidFill>
                  <a:srgbClr val="6897BB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9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(y &gt; </a:t>
            </a:r>
            <a:r>
              <a:rPr lang="en" sz="900">
                <a:solidFill>
                  <a:srgbClr val="6897BB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b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9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(y == </a:t>
            </a:r>
            <a:r>
              <a:rPr lang="en" sz="900">
                <a:solidFill>
                  <a:srgbClr val="6897BB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b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            print(</a:t>
            </a:r>
            <a:r>
              <a:rPr lang="en" sz="900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"y"</a:t>
            </a:r>
            <a: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b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9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            print(</a:t>
            </a:r>
            <a:r>
              <a:rPr lang="en" sz="900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"else"</a:t>
            </a:r>
            <a: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b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b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9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case </a:t>
            </a:r>
            <a:r>
              <a:rPr lang="en" sz="900">
                <a:solidFill>
                  <a:srgbClr val="6897BB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solidFill>
                  <a:srgbClr val="6897BB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9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default:</a:t>
            </a:r>
            <a:b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9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int main(){</a:t>
            </a:r>
            <a:b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max();</a:t>
            </a:r>
            <a:b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600"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756800" y="18645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program to demonstrate a few of the control statements of our language. Partial parse tree:</a:t>
            </a:r>
            <a:endParaRPr sz="9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7875" y="1282303"/>
            <a:ext cx="6298151" cy="374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Program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Mandelbrot set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Writing to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Manipulating array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5649" y="381300"/>
            <a:ext cx="4190547" cy="448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050" y="275525"/>
            <a:ext cx="5431550" cy="459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we based it off our existing code, it has been a </a:t>
            </a:r>
            <a:r>
              <a:rPr lang="en"/>
              <a:t>challenge</a:t>
            </a:r>
            <a:r>
              <a:rPr lang="en"/>
              <a:t> figuring out what we can reuse, what we can quickly change, and what we need to recreate entirely.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instance, the semantics.java file in our frontend still needs a lot of work, as every minor change we make to the grammar requires us to rewrite code we were </a:t>
            </a:r>
            <a:r>
              <a:rPr lang="en"/>
              <a:t>previously</a:t>
            </a:r>
            <a:r>
              <a:rPr lang="en"/>
              <a:t> given.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 a result, a lot of time was spent fixing all the compiler errors that arose by using a new grammar for the existing Pascal compiler.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Time constraints have also been an issue, as we have all had large projects in other classes to finish around this time.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Language: subC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source language is influenced by 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decided this because of its familiarity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also shares some </a:t>
            </a:r>
            <a:r>
              <a:rPr lang="en"/>
              <a:t>structural</a:t>
            </a:r>
            <a:r>
              <a:rPr lang="en"/>
              <a:t> similarities with pascal, so we are able to re-use a lot of code.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Therefore, we decided to take our existing projects, and edit them so that they work for our new grammar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 between C and subC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to how our pascal projects did not include all aspects of pascal, we made some changes to simplify 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Case statements can have multiple constants per case.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Functions must be defined where they are declared.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 global variable must be declared in main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 passing by reference, only values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use compound statements for all statements, and consider single statements as a compound statement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800">
                <a:solidFill>
                  <a:srgbClr val="FFFFFF"/>
                </a:solidFill>
              </a:rPr>
              <a:t>GRAMMER</a:t>
            </a:r>
            <a:endParaRPr sz="3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Character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Double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Void (Functions)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25" y="303512"/>
            <a:ext cx="8312751" cy="4536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25" y="2898100"/>
            <a:ext cx="2211075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800">
                <a:solidFill>
                  <a:srgbClr val="FFFFFF"/>
                </a:solidFill>
              </a:rPr>
              <a:t>Control Statements</a:t>
            </a:r>
            <a:endParaRPr sz="3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000" y="269200"/>
            <a:ext cx="6843074" cy="43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825" y="2051225"/>
            <a:ext cx="2171000" cy="12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675" y="1017737"/>
            <a:ext cx="8231333" cy="280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00" y="2763025"/>
            <a:ext cx="1793425" cy="21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