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4" r:id="rId6"/>
    <p:sldId id="265" r:id="rId7"/>
    <p:sldId id="263"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D6F50-3B23-4D89-8546-F4F5BC413B98}" v="3" dt="2023-05-01T18:14:23.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jade, Siddhant" userId="a8e0dbce-8890-4002-8b84-aefc50b771ee" providerId="ADAL" clId="{23CD6F50-3B23-4D89-8546-F4F5BC413B98}"/>
    <pc:docChg chg="undo custSel addSld delSld modSld">
      <pc:chgData name="Bhujade, Siddhant" userId="a8e0dbce-8890-4002-8b84-aefc50b771ee" providerId="ADAL" clId="{23CD6F50-3B23-4D89-8546-F4F5BC413B98}" dt="2023-05-01T18:32:00.387" v="1577" actId="207"/>
      <pc:docMkLst>
        <pc:docMk/>
      </pc:docMkLst>
      <pc:sldChg chg="modSp mod">
        <pc:chgData name="Bhujade, Siddhant" userId="a8e0dbce-8890-4002-8b84-aefc50b771ee" providerId="ADAL" clId="{23CD6F50-3B23-4D89-8546-F4F5BC413B98}" dt="2023-05-01T17:40:57.988" v="18" actId="20577"/>
        <pc:sldMkLst>
          <pc:docMk/>
          <pc:sldMk cId="2374528213" sldId="256"/>
        </pc:sldMkLst>
        <pc:spChg chg="mod">
          <ac:chgData name="Bhujade, Siddhant" userId="a8e0dbce-8890-4002-8b84-aefc50b771ee" providerId="ADAL" clId="{23CD6F50-3B23-4D89-8546-F4F5BC413B98}" dt="2023-05-01T17:40:57.988" v="18" actId="20577"/>
          <ac:spMkLst>
            <pc:docMk/>
            <pc:sldMk cId="2374528213" sldId="256"/>
            <ac:spMk id="9" creationId="{2C8D260F-7BF9-4FF4-22BE-588F969253F6}"/>
          </ac:spMkLst>
        </pc:spChg>
      </pc:sldChg>
      <pc:sldChg chg="modSp mod">
        <pc:chgData name="Bhujade, Siddhant" userId="a8e0dbce-8890-4002-8b84-aefc50b771ee" providerId="ADAL" clId="{23CD6F50-3B23-4D89-8546-F4F5BC413B98}" dt="2023-05-01T17:42:24.040" v="21" actId="14100"/>
        <pc:sldMkLst>
          <pc:docMk/>
          <pc:sldMk cId="3669173451" sldId="263"/>
        </pc:sldMkLst>
        <pc:picChg chg="mod">
          <ac:chgData name="Bhujade, Siddhant" userId="a8e0dbce-8890-4002-8b84-aefc50b771ee" providerId="ADAL" clId="{23CD6F50-3B23-4D89-8546-F4F5BC413B98}" dt="2023-05-01T17:42:24.040" v="21" actId="14100"/>
          <ac:picMkLst>
            <pc:docMk/>
            <pc:sldMk cId="3669173451" sldId="263"/>
            <ac:picMk id="8" creationId="{D129751F-1A16-DE9E-44CC-943B06A01B06}"/>
          </ac:picMkLst>
        </pc:picChg>
      </pc:sldChg>
      <pc:sldChg chg="modSp mod">
        <pc:chgData name="Bhujade, Siddhant" userId="a8e0dbce-8890-4002-8b84-aefc50b771ee" providerId="ADAL" clId="{23CD6F50-3B23-4D89-8546-F4F5BC413B98}" dt="2023-05-01T17:42:04.311" v="20" actId="14100"/>
        <pc:sldMkLst>
          <pc:docMk/>
          <pc:sldMk cId="3435381251" sldId="264"/>
        </pc:sldMkLst>
        <pc:picChg chg="mod">
          <ac:chgData name="Bhujade, Siddhant" userId="a8e0dbce-8890-4002-8b84-aefc50b771ee" providerId="ADAL" clId="{23CD6F50-3B23-4D89-8546-F4F5BC413B98}" dt="2023-05-01T17:42:04.311" v="20" actId="14100"/>
          <ac:picMkLst>
            <pc:docMk/>
            <pc:sldMk cId="3435381251" sldId="264"/>
            <ac:picMk id="3" creationId="{1033D5DA-553C-AF8A-8F3C-E9A4608EB7F4}"/>
          </ac:picMkLst>
        </pc:picChg>
        <pc:picChg chg="mod">
          <ac:chgData name="Bhujade, Siddhant" userId="a8e0dbce-8890-4002-8b84-aefc50b771ee" providerId="ADAL" clId="{23CD6F50-3B23-4D89-8546-F4F5BC413B98}" dt="2023-05-01T17:41:58.488" v="19" actId="14100"/>
          <ac:picMkLst>
            <pc:docMk/>
            <pc:sldMk cId="3435381251" sldId="264"/>
            <ac:picMk id="5" creationId="{319A481E-115C-A888-42BB-AE5ABE521F01}"/>
          </ac:picMkLst>
        </pc:picChg>
      </pc:sldChg>
      <pc:sldChg chg="addSp delSp modSp new del mod">
        <pc:chgData name="Bhujade, Siddhant" userId="a8e0dbce-8890-4002-8b84-aefc50b771ee" providerId="ADAL" clId="{23CD6F50-3B23-4D89-8546-F4F5BC413B98}" dt="2023-05-01T18:11:35.413" v="712" actId="2696"/>
        <pc:sldMkLst>
          <pc:docMk/>
          <pc:sldMk cId="1524469021" sldId="267"/>
        </pc:sldMkLst>
        <pc:spChg chg="mod">
          <ac:chgData name="Bhujade, Siddhant" userId="a8e0dbce-8890-4002-8b84-aefc50b771ee" providerId="ADAL" clId="{23CD6F50-3B23-4D89-8546-F4F5BC413B98}" dt="2023-05-01T17:44:50.720" v="56" actId="20577"/>
          <ac:spMkLst>
            <pc:docMk/>
            <pc:sldMk cId="1524469021" sldId="267"/>
            <ac:spMk id="2" creationId="{2D8EEAE9-721F-1EF2-8AE8-6C7C42B1333D}"/>
          </ac:spMkLst>
        </pc:spChg>
        <pc:spChg chg="del">
          <ac:chgData name="Bhujade, Siddhant" userId="a8e0dbce-8890-4002-8b84-aefc50b771ee" providerId="ADAL" clId="{23CD6F50-3B23-4D89-8546-F4F5BC413B98}" dt="2023-05-01T17:48:17.236" v="57" actId="22"/>
          <ac:spMkLst>
            <pc:docMk/>
            <pc:sldMk cId="1524469021" sldId="267"/>
            <ac:spMk id="3" creationId="{E82EDE6D-2807-23F2-1A94-5B8E0BE49CDE}"/>
          </ac:spMkLst>
        </pc:spChg>
        <pc:picChg chg="add mod ord">
          <ac:chgData name="Bhujade, Siddhant" userId="a8e0dbce-8890-4002-8b84-aefc50b771ee" providerId="ADAL" clId="{23CD6F50-3B23-4D89-8546-F4F5BC413B98}" dt="2023-05-01T17:48:22.053" v="58" actId="1076"/>
          <ac:picMkLst>
            <pc:docMk/>
            <pc:sldMk cId="1524469021" sldId="267"/>
            <ac:picMk id="5" creationId="{80D9D43A-AEFF-96D0-FFF2-5B63BF829B11}"/>
          </ac:picMkLst>
        </pc:picChg>
      </pc:sldChg>
      <pc:sldChg chg="addSp delSp modSp add mod setBg">
        <pc:chgData name="Bhujade, Siddhant" userId="a8e0dbce-8890-4002-8b84-aefc50b771ee" providerId="ADAL" clId="{23CD6F50-3B23-4D89-8546-F4F5BC413B98}" dt="2023-05-01T18:11:28.938" v="711" actId="20577"/>
        <pc:sldMkLst>
          <pc:docMk/>
          <pc:sldMk cId="3725942172" sldId="268"/>
        </pc:sldMkLst>
        <pc:spChg chg="mod">
          <ac:chgData name="Bhujade, Siddhant" userId="a8e0dbce-8890-4002-8b84-aefc50b771ee" providerId="ADAL" clId="{23CD6F50-3B23-4D89-8546-F4F5BC413B98}" dt="2023-05-01T18:04:37.093" v="160" actId="26606"/>
          <ac:spMkLst>
            <pc:docMk/>
            <pc:sldMk cId="3725942172" sldId="268"/>
            <ac:spMk id="3" creationId="{DE5668A6-E4E5-93E9-7C28-FA44245E1B1F}"/>
          </ac:spMkLst>
        </pc:spChg>
        <pc:spChg chg="del mod">
          <ac:chgData name="Bhujade, Siddhant" userId="a8e0dbce-8890-4002-8b84-aefc50b771ee" providerId="ADAL" clId="{23CD6F50-3B23-4D89-8546-F4F5BC413B98}" dt="2023-05-01T17:53:52.849" v="129"/>
          <ac:spMkLst>
            <pc:docMk/>
            <pc:sldMk cId="3725942172" sldId="268"/>
            <ac:spMk id="6" creationId="{3E0F95C3-B791-DF91-BF09-9D5E7D316844}"/>
          </ac:spMkLst>
        </pc:spChg>
        <pc:spChg chg="del mod">
          <ac:chgData name="Bhujade, Siddhant" userId="a8e0dbce-8890-4002-8b84-aefc50b771ee" providerId="ADAL" clId="{23CD6F50-3B23-4D89-8546-F4F5BC413B98}" dt="2023-05-01T17:53:52.846" v="127" actId="478"/>
          <ac:spMkLst>
            <pc:docMk/>
            <pc:sldMk cId="3725942172" sldId="268"/>
            <ac:spMk id="7" creationId="{B7726D78-6343-FC17-029C-B0D2B7C4F1E1}"/>
          </ac:spMkLst>
        </pc:spChg>
        <pc:spChg chg="add del">
          <ac:chgData name="Bhujade, Siddhant" userId="a8e0dbce-8890-4002-8b84-aefc50b771ee" providerId="ADAL" clId="{23CD6F50-3B23-4D89-8546-F4F5BC413B98}" dt="2023-05-01T18:04:36.923" v="159" actId="26606"/>
          <ac:spMkLst>
            <pc:docMk/>
            <pc:sldMk cId="3725942172" sldId="268"/>
            <ac:spMk id="11" creationId="{17B0AFA9-CBCD-48FC-A08A-EAE9549150DA}"/>
          </ac:spMkLst>
        </pc:spChg>
        <pc:spChg chg="add del">
          <ac:chgData name="Bhujade, Siddhant" userId="a8e0dbce-8890-4002-8b84-aefc50b771ee" providerId="ADAL" clId="{23CD6F50-3B23-4D89-8546-F4F5BC413B98}" dt="2023-05-01T18:04:35.660" v="157" actId="26606"/>
          <ac:spMkLst>
            <pc:docMk/>
            <pc:sldMk cId="3725942172" sldId="268"/>
            <ac:spMk id="13" creationId="{17B0AFA9-CBCD-48FC-A08A-EAE9549150DA}"/>
          </ac:spMkLst>
        </pc:spChg>
        <pc:spChg chg="add del">
          <ac:chgData name="Bhujade, Siddhant" userId="a8e0dbce-8890-4002-8b84-aefc50b771ee" providerId="ADAL" clId="{23CD6F50-3B23-4D89-8546-F4F5BC413B98}" dt="2023-05-01T18:03:19.879" v="136" actId="26606"/>
          <ac:spMkLst>
            <pc:docMk/>
            <pc:sldMk cId="3725942172" sldId="268"/>
            <ac:spMk id="14" creationId="{F5AC87AD-DBCB-4785-85EB-52357CC982FB}"/>
          </ac:spMkLst>
        </pc:spChg>
        <pc:spChg chg="add del">
          <ac:chgData name="Bhujade, Siddhant" userId="a8e0dbce-8890-4002-8b84-aefc50b771ee" providerId="ADAL" clId="{23CD6F50-3B23-4D89-8546-F4F5BC413B98}" dt="2023-05-01T18:04:24.164" v="147" actId="26606"/>
          <ac:spMkLst>
            <pc:docMk/>
            <pc:sldMk cId="3725942172" sldId="268"/>
            <ac:spMk id="15" creationId="{17B0AFA9-CBCD-48FC-A08A-EAE9549150DA}"/>
          </ac:spMkLst>
        </pc:spChg>
        <pc:spChg chg="add del">
          <ac:chgData name="Bhujade, Siddhant" userId="a8e0dbce-8890-4002-8b84-aefc50b771ee" providerId="ADAL" clId="{23CD6F50-3B23-4D89-8546-F4F5BC413B98}" dt="2023-05-01T18:03:19.879" v="136" actId="26606"/>
          <ac:spMkLst>
            <pc:docMk/>
            <pc:sldMk cId="3725942172" sldId="268"/>
            <ac:spMk id="16" creationId="{F0B1E167-7C46-49B2-81B1-8555320917BB}"/>
          </ac:spMkLst>
        </pc:spChg>
        <pc:spChg chg="add del">
          <ac:chgData name="Bhujade, Siddhant" userId="a8e0dbce-8890-4002-8b84-aefc50b771ee" providerId="ADAL" clId="{23CD6F50-3B23-4D89-8546-F4F5BC413B98}" dt="2023-05-01T18:04:25.514" v="149" actId="26606"/>
          <ac:spMkLst>
            <pc:docMk/>
            <pc:sldMk cId="3725942172" sldId="268"/>
            <ac:spMk id="17" creationId="{F5AC87AD-DBCB-4785-85EB-52357CC982FB}"/>
          </ac:spMkLst>
        </pc:spChg>
        <pc:spChg chg="add del">
          <ac:chgData name="Bhujade, Siddhant" userId="a8e0dbce-8890-4002-8b84-aefc50b771ee" providerId="ADAL" clId="{23CD6F50-3B23-4D89-8546-F4F5BC413B98}" dt="2023-05-01T18:03:19.879" v="136" actId="26606"/>
          <ac:spMkLst>
            <pc:docMk/>
            <pc:sldMk cId="3725942172" sldId="268"/>
            <ac:spMk id="18" creationId="{E7D26D0E-8E73-4C52-A25A-FA4F892FDA84}"/>
          </ac:spMkLst>
        </pc:spChg>
        <pc:spChg chg="add del">
          <ac:chgData name="Bhujade, Siddhant" userId="a8e0dbce-8890-4002-8b84-aefc50b771ee" providerId="ADAL" clId="{23CD6F50-3B23-4D89-8546-F4F5BC413B98}" dt="2023-05-01T18:04:25.514" v="149" actId="26606"/>
          <ac:spMkLst>
            <pc:docMk/>
            <pc:sldMk cId="3725942172" sldId="268"/>
            <ac:spMk id="19" creationId="{F0B1E167-7C46-49B2-81B1-8555320917BB}"/>
          </ac:spMkLst>
        </pc:spChg>
        <pc:spChg chg="add del">
          <ac:chgData name="Bhujade, Siddhant" userId="a8e0dbce-8890-4002-8b84-aefc50b771ee" providerId="ADAL" clId="{23CD6F50-3B23-4D89-8546-F4F5BC413B98}" dt="2023-05-01T18:03:19.879" v="136" actId="26606"/>
          <ac:spMkLst>
            <pc:docMk/>
            <pc:sldMk cId="3725942172" sldId="268"/>
            <ac:spMk id="20" creationId="{BD18F43C-1686-41A2-B5B7-ACCA3D0D767A}"/>
          </ac:spMkLst>
        </pc:spChg>
        <pc:spChg chg="add del">
          <ac:chgData name="Bhujade, Siddhant" userId="a8e0dbce-8890-4002-8b84-aefc50b771ee" providerId="ADAL" clId="{23CD6F50-3B23-4D89-8546-F4F5BC413B98}" dt="2023-05-01T18:04:25.514" v="149" actId="26606"/>
          <ac:spMkLst>
            <pc:docMk/>
            <pc:sldMk cId="3725942172" sldId="268"/>
            <ac:spMk id="21" creationId="{E7D26D0E-8E73-4C52-A25A-FA4F892FDA84}"/>
          </ac:spMkLst>
        </pc:spChg>
        <pc:spChg chg="add del">
          <ac:chgData name="Bhujade, Siddhant" userId="a8e0dbce-8890-4002-8b84-aefc50b771ee" providerId="ADAL" clId="{23CD6F50-3B23-4D89-8546-F4F5BC413B98}" dt="2023-05-01T18:03:19.879" v="136" actId="26606"/>
          <ac:spMkLst>
            <pc:docMk/>
            <pc:sldMk cId="3725942172" sldId="268"/>
            <ac:spMk id="22" creationId="{600719C4-94EF-484D-B445-651DB46CA21A}"/>
          </ac:spMkLst>
        </pc:spChg>
        <pc:spChg chg="add del">
          <ac:chgData name="Bhujade, Siddhant" userId="a8e0dbce-8890-4002-8b84-aefc50b771ee" providerId="ADAL" clId="{23CD6F50-3B23-4D89-8546-F4F5BC413B98}" dt="2023-05-01T18:04:25.514" v="149" actId="26606"/>
          <ac:spMkLst>
            <pc:docMk/>
            <pc:sldMk cId="3725942172" sldId="268"/>
            <ac:spMk id="23" creationId="{BD18F43C-1686-41A2-B5B7-ACCA3D0D767A}"/>
          </ac:spMkLst>
        </pc:spChg>
        <pc:spChg chg="add del">
          <ac:chgData name="Bhujade, Siddhant" userId="a8e0dbce-8890-4002-8b84-aefc50b771ee" providerId="ADAL" clId="{23CD6F50-3B23-4D89-8546-F4F5BC413B98}" dt="2023-05-01T18:03:19.879" v="136" actId="26606"/>
          <ac:spMkLst>
            <pc:docMk/>
            <pc:sldMk cId="3725942172" sldId="268"/>
            <ac:spMk id="24" creationId="{D4F6EF1C-3A3C-4A43-8589-36603CB36E72}"/>
          </ac:spMkLst>
        </pc:spChg>
        <pc:spChg chg="add del">
          <ac:chgData name="Bhujade, Siddhant" userId="a8e0dbce-8890-4002-8b84-aefc50b771ee" providerId="ADAL" clId="{23CD6F50-3B23-4D89-8546-F4F5BC413B98}" dt="2023-05-01T18:04:25.514" v="149" actId="26606"/>
          <ac:spMkLst>
            <pc:docMk/>
            <pc:sldMk cId="3725942172" sldId="268"/>
            <ac:spMk id="25" creationId="{600719C4-94EF-484D-B445-651DB46CA21A}"/>
          </ac:spMkLst>
        </pc:spChg>
        <pc:spChg chg="add del">
          <ac:chgData name="Bhujade, Siddhant" userId="a8e0dbce-8890-4002-8b84-aefc50b771ee" providerId="ADAL" clId="{23CD6F50-3B23-4D89-8546-F4F5BC413B98}" dt="2023-05-01T18:03:19.879" v="136" actId="26606"/>
          <ac:spMkLst>
            <pc:docMk/>
            <pc:sldMk cId="3725942172" sldId="268"/>
            <ac:spMk id="26" creationId="{C93481BC-7012-48F5-8642-E151171C878F}"/>
          </ac:spMkLst>
        </pc:spChg>
        <pc:spChg chg="add del">
          <ac:chgData name="Bhujade, Siddhant" userId="a8e0dbce-8890-4002-8b84-aefc50b771ee" providerId="ADAL" clId="{23CD6F50-3B23-4D89-8546-F4F5BC413B98}" dt="2023-05-01T18:04:25.514" v="149" actId="26606"/>
          <ac:spMkLst>
            <pc:docMk/>
            <pc:sldMk cId="3725942172" sldId="268"/>
            <ac:spMk id="27" creationId="{D4F6EF1C-3A3C-4A43-8589-36603CB36E72}"/>
          </ac:spMkLst>
        </pc:spChg>
        <pc:spChg chg="add del">
          <ac:chgData name="Bhujade, Siddhant" userId="a8e0dbce-8890-4002-8b84-aefc50b771ee" providerId="ADAL" clId="{23CD6F50-3B23-4D89-8546-F4F5BC413B98}" dt="2023-05-01T18:04:25.514" v="149" actId="26606"/>
          <ac:spMkLst>
            <pc:docMk/>
            <pc:sldMk cId="3725942172" sldId="268"/>
            <ac:spMk id="30" creationId="{C93481BC-7012-48F5-8642-E151171C878F}"/>
          </ac:spMkLst>
        </pc:spChg>
        <pc:spChg chg="add del mod">
          <ac:chgData name="Bhujade, Siddhant" userId="a8e0dbce-8890-4002-8b84-aefc50b771ee" providerId="ADAL" clId="{23CD6F50-3B23-4D89-8546-F4F5BC413B98}" dt="2023-05-01T18:11:28.938" v="711" actId="20577"/>
          <ac:spMkLst>
            <pc:docMk/>
            <pc:sldMk cId="3725942172" sldId="268"/>
            <ac:spMk id="33" creationId="{15E21DA0-E7FD-B43F-6DE6-C70B6A308D82}"/>
          </ac:spMkLst>
        </pc:spChg>
        <pc:grpChg chg="add del">
          <ac:chgData name="Bhujade, Siddhant" userId="a8e0dbce-8890-4002-8b84-aefc50b771ee" providerId="ADAL" clId="{23CD6F50-3B23-4D89-8546-F4F5BC413B98}" dt="2023-05-01T18:03:21.133" v="138" actId="26606"/>
          <ac:grpSpMkLst>
            <pc:docMk/>
            <pc:sldMk cId="3725942172" sldId="268"/>
            <ac:grpSpMk id="28" creationId="{75BDFECF-8B2E-426E-B8EC-4B3AAF5FFE49}"/>
          </ac:grpSpMkLst>
        </pc:grpChg>
        <pc:picChg chg="add mod ord">
          <ac:chgData name="Bhujade, Siddhant" userId="a8e0dbce-8890-4002-8b84-aefc50b771ee" providerId="ADAL" clId="{23CD6F50-3B23-4D89-8546-F4F5BC413B98}" dt="2023-05-01T18:09:03.668" v="495" actId="14100"/>
          <ac:picMkLst>
            <pc:docMk/>
            <pc:sldMk cId="3725942172" sldId="268"/>
            <ac:picMk id="4" creationId="{F7D29C30-3DE9-2D4E-D78D-3564D34F80FA}"/>
          </ac:picMkLst>
        </pc:picChg>
        <pc:picChg chg="del">
          <ac:chgData name="Bhujade, Siddhant" userId="a8e0dbce-8890-4002-8b84-aefc50b771ee" providerId="ADAL" clId="{23CD6F50-3B23-4D89-8546-F4F5BC413B98}" dt="2023-05-01T17:49:34.569" v="118" actId="478"/>
          <ac:picMkLst>
            <pc:docMk/>
            <pc:sldMk cId="3725942172" sldId="268"/>
            <ac:picMk id="5" creationId="{513A300E-D9E0-F92E-C2A9-2C4DFAEE43EC}"/>
          </ac:picMkLst>
        </pc:picChg>
        <pc:picChg chg="add del mod">
          <ac:chgData name="Bhujade, Siddhant" userId="a8e0dbce-8890-4002-8b84-aefc50b771ee" providerId="ADAL" clId="{23CD6F50-3B23-4D89-8546-F4F5BC413B98}" dt="2023-05-01T18:04:37.977" v="161" actId="22"/>
          <ac:picMkLst>
            <pc:docMk/>
            <pc:sldMk cId="3725942172" sldId="268"/>
            <ac:picMk id="9" creationId="{D905FD14-2B9A-5BAA-21CA-C382F85DA9E1}"/>
          </ac:picMkLst>
        </pc:picChg>
        <pc:picChg chg="add mod">
          <ac:chgData name="Bhujade, Siddhant" userId="a8e0dbce-8890-4002-8b84-aefc50b771ee" providerId="ADAL" clId="{23CD6F50-3B23-4D89-8546-F4F5BC413B98}" dt="2023-05-01T18:09:00.114" v="494" actId="14100"/>
          <ac:picMkLst>
            <pc:docMk/>
            <pc:sldMk cId="3725942172" sldId="268"/>
            <ac:picMk id="12" creationId="{39B78715-FAC2-CB0A-58EF-F903D0F64C7A}"/>
          </ac:picMkLst>
        </pc:picChg>
        <pc:picChg chg="add del">
          <ac:chgData name="Bhujade, Siddhant" userId="a8e0dbce-8890-4002-8b84-aefc50b771ee" providerId="ADAL" clId="{23CD6F50-3B23-4D89-8546-F4F5BC413B98}" dt="2023-05-01T18:07:24.516" v="221" actId="22"/>
          <ac:picMkLst>
            <pc:docMk/>
            <pc:sldMk cId="3725942172" sldId="268"/>
            <ac:picMk id="32" creationId="{4D829755-5D66-41CF-9658-93730BBF6C62}"/>
          </ac:picMkLst>
        </pc:picChg>
      </pc:sldChg>
      <pc:sldChg chg="addSp delSp modSp add mod">
        <pc:chgData name="Bhujade, Siddhant" userId="a8e0dbce-8890-4002-8b84-aefc50b771ee" providerId="ADAL" clId="{23CD6F50-3B23-4D89-8546-F4F5BC413B98}" dt="2023-05-01T18:32:00.387" v="1577" actId="207"/>
        <pc:sldMkLst>
          <pc:docMk/>
          <pc:sldMk cId="2217272335" sldId="269"/>
        </pc:sldMkLst>
        <pc:spChg chg="add del mod">
          <ac:chgData name="Bhujade, Siddhant" userId="a8e0dbce-8890-4002-8b84-aefc50b771ee" providerId="ADAL" clId="{23CD6F50-3B23-4D89-8546-F4F5BC413B98}" dt="2023-05-01T18:14:03.058" v="761"/>
          <ac:spMkLst>
            <pc:docMk/>
            <pc:sldMk cId="2217272335" sldId="269"/>
            <ac:spMk id="2" creationId="{D8A21375-4971-2409-18E4-CC5EA092CA8A}"/>
          </ac:spMkLst>
        </pc:spChg>
        <pc:spChg chg="mod">
          <ac:chgData name="Bhujade, Siddhant" userId="a8e0dbce-8890-4002-8b84-aefc50b771ee" providerId="ADAL" clId="{23CD6F50-3B23-4D89-8546-F4F5BC413B98}" dt="2023-05-01T18:17:53.057" v="793" actId="255"/>
          <ac:spMkLst>
            <pc:docMk/>
            <pc:sldMk cId="2217272335" sldId="269"/>
            <ac:spMk id="3" creationId="{DE5668A6-E4E5-93E9-7C28-FA44245E1B1F}"/>
          </ac:spMkLst>
        </pc:spChg>
        <pc:spChg chg="add del mod">
          <ac:chgData name="Bhujade, Siddhant" userId="a8e0dbce-8890-4002-8b84-aefc50b771ee" providerId="ADAL" clId="{23CD6F50-3B23-4D89-8546-F4F5BC413B98}" dt="2023-05-01T18:15:26.844" v="770" actId="478"/>
          <ac:spMkLst>
            <pc:docMk/>
            <pc:sldMk cId="2217272335" sldId="269"/>
            <ac:spMk id="5" creationId="{D5180B79-1BA3-8367-54DA-9A44F8BC60DB}"/>
          </ac:spMkLst>
        </pc:spChg>
        <pc:spChg chg="add mod">
          <ac:chgData name="Bhujade, Siddhant" userId="a8e0dbce-8890-4002-8b84-aefc50b771ee" providerId="ADAL" clId="{23CD6F50-3B23-4D89-8546-F4F5BC413B98}" dt="2023-05-01T18:32:00.387" v="1577" actId="207"/>
          <ac:spMkLst>
            <pc:docMk/>
            <pc:sldMk cId="2217272335" sldId="269"/>
            <ac:spMk id="7" creationId="{6FA41E04-28C6-44C8-383B-7117CC5FCC87}"/>
          </ac:spMkLst>
        </pc:spChg>
        <pc:spChg chg="del mod">
          <ac:chgData name="Bhujade, Siddhant" userId="a8e0dbce-8890-4002-8b84-aefc50b771ee" providerId="ADAL" clId="{23CD6F50-3B23-4D89-8546-F4F5BC413B98}" dt="2023-05-01T18:15:10.913" v="766" actId="478"/>
          <ac:spMkLst>
            <pc:docMk/>
            <pc:sldMk cId="2217272335" sldId="269"/>
            <ac:spMk id="33" creationId="{15E21DA0-E7FD-B43F-6DE6-C70B6A308D82}"/>
          </ac:spMkLst>
        </pc:spChg>
        <pc:picChg chg="del">
          <ac:chgData name="Bhujade, Siddhant" userId="a8e0dbce-8890-4002-8b84-aefc50b771ee" providerId="ADAL" clId="{23CD6F50-3B23-4D89-8546-F4F5BC413B98}" dt="2023-05-01T18:12:48.643" v="714" actId="478"/>
          <ac:picMkLst>
            <pc:docMk/>
            <pc:sldMk cId="2217272335" sldId="269"/>
            <ac:picMk id="4" creationId="{F7D29C30-3DE9-2D4E-D78D-3564D34F80FA}"/>
          </ac:picMkLst>
        </pc:picChg>
        <pc:picChg chg="del">
          <ac:chgData name="Bhujade, Siddhant" userId="a8e0dbce-8890-4002-8b84-aefc50b771ee" providerId="ADAL" clId="{23CD6F50-3B23-4D89-8546-F4F5BC413B98}" dt="2023-05-01T18:12:50.504" v="715" actId="478"/>
          <ac:picMkLst>
            <pc:docMk/>
            <pc:sldMk cId="2217272335" sldId="269"/>
            <ac:picMk id="12" creationId="{39B78715-FAC2-CB0A-58EF-F903D0F64C7A}"/>
          </ac:picMkLst>
        </pc:picChg>
      </pc:sldChg>
      <pc:sldChg chg="new del">
        <pc:chgData name="Bhujade, Siddhant" userId="a8e0dbce-8890-4002-8b84-aefc50b771ee" providerId="ADAL" clId="{23CD6F50-3B23-4D89-8546-F4F5BC413B98}" dt="2023-05-01T18:04:39.712" v="162" actId="680"/>
        <pc:sldMkLst>
          <pc:docMk/>
          <pc:sldMk cId="4014098165" sldId="269"/>
        </pc:sldMkLst>
      </pc:sldChg>
      <pc:sldChg chg="modSp add mod">
        <pc:chgData name="Bhujade, Siddhant" userId="a8e0dbce-8890-4002-8b84-aefc50b771ee" providerId="ADAL" clId="{23CD6F50-3B23-4D89-8546-F4F5BC413B98}" dt="2023-05-01T18:31:47.454" v="1576" actId="207"/>
        <pc:sldMkLst>
          <pc:docMk/>
          <pc:sldMk cId="3726600499" sldId="270"/>
        </pc:sldMkLst>
        <pc:spChg chg="mod">
          <ac:chgData name="Bhujade, Siddhant" userId="a8e0dbce-8890-4002-8b84-aefc50b771ee" providerId="ADAL" clId="{23CD6F50-3B23-4D89-8546-F4F5BC413B98}" dt="2023-05-01T18:29:26.663" v="1568" actId="313"/>
          <ac:spMkLst>
            <pc:docMk/>
            <pc:sldMk cId="3726600499" sldId="270"/>
            <ac:spMk id="3" creationId="{DE5668A6-E4E5-93E9-7C28-FA44245E1B1F}"/>
          </ac:spMkLst>
        </pc:spChg>
        <pc:spChg chg="mod">
          <ac:chgData name="Bhujade, Siddhant" userId="a8e0dbce-8890-4002-8b84-aefc50b771ee" providerId="ADAL" clId="{23CD6F50-3B23-4D89-8546-F4F5BC413B98}" dt="2023-05-01T18:31:47.454" v="1576" actId="207"/>
          <ac:spMkLst>
            <pc:docMk/>
            <pc:sldMk cId="3726600499" sldId="270"/>
            <ac:spMk id="7" creationId="{6FA41E04-28C6-44C8-383B-7117CC5FCC8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BDE6229-96B2-4B43-920B-57321BDB3CDF}" type="slidenum">
              <a:rPr lang="en-IN" smtClean="0"/>
              <a:t>‹#›</a:t>
            </a:fld>
            <a:endParaRPr lang="en-IN"/>
          </a:p>
        </p:txBody>
      </p:sp>
    </p:spTree>
    <p:extLst>
      <p:ext uri="{BB962C8B-B14F-4D97-AF65-F5344CB8AC3E}">
        <p14:creationId xmlns:p14="http://schemas.microsoft.com/office/powerpoint/2010/main" val="218322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F4796-5391-4A40-ADFA-D9CB01DC131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75797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616411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88619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58649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DF4796-5391-4A40-ADFA-D9CB01DC1318}"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3652862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FDF4796-5391-4A40-ADFA-D9CB01DC1318}"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359478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809869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35732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427734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F4796-5391-4A40-ADFA-D9CB01DC1318}"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350388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DF4796-5391-4A40-ADFA-D9CB01DC131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143005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DF4796-5391-4A40-ADFA-D9CB01DC1318}"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92850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DF4796-5391-4A40-ADFA-D9CB01DC1318}"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47966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F4796-5391-4A40-ADFA-D9CB01DC1318}"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82441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F4796-5391-4A40-ADFA-D9CB01DC131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245180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F4796-5391-4A40-ADFA-D9CB01DC1318}"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DE6229-96B2-4B43-920B-57321BDB3CDF}" type="slidenum">
              <a:rPr lang="en-IN" smtClean="0"/>
              <a:t>‹#›</a:t>
            </a:fld>
            <a:endParaRPr lang="en-IN"/>
          </a:p>
        </p:txBody>
      </p:sp>
    </p:spTree>
    <p:extLst>
      <p:ext uri="{BB962C8B-B14F-4D97-AF65-F5344CB8AC3E}">
        <p14:creationId xmlns:p14="http://schemas.microsoft.com/office/powerpoint/2010/main" val="300173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FDF4796-5391-4A40-ADFA-D9CB01DC1318}" type="datetimeFigureOut">
              <a:rPr lang="en-IN" smtClean="0"/>
              <a:t>01-05-2023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BDE6229-96B2-4B43-920B-57321BDB3CDF}" type="slidenum">
              <a:rPr lang="en-IN" smtClean="0"/>
              <a:t>‹#›</a:t>
            </a:fld>
            <a:endParaRPr lang="en-IN"/>
          </a:p>
        </p:txBody>
      </p:sp>
    </p:spTree>
    <p:extLst>
      <p:ext uri="{BB962C8B-B14F-4D97-AF65-F5344CB8AC3E}">
        <p14:creationId xmlns:p14="http://schemas.microsoft.com/office/powerpoint/2010/main" val="4573641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4728CD-24E1-66FA-75EB-3992548D1587}"/>
              </a:ext>
            </a:extLst>
          </p:cNvPr>
          <p:cNvSpPr>
            <a:spLocks noGrp="1"/>
          </p:cNvSpPr>
          <p:nvPr>
            <p:ph type="subTitle" idx="1"/>
          </p:nvPr>
        </p:nvSpPr>
        <p:spPr/>
        <p:txBody>
          <a:bodyPr/>
          <a:lstStyle/>
          <a:p>
            <a:endParaRPr lang="en-IN"/>
          </a:p>
        </p:txBody>
      </p:sp>
      <p:pic>
        <p:nvPicPr>
          <p:cNvPr id="5" name="Picture 4" descr="A picture containing outdoor, sky, track, sunset&#10;&#10;Description automatically generated">
            <a:extLst>
              <a:ext uri="{FF2B5EF4-FFF2-40B4-BE49-F238E27FC236}">
                <a16:creationId xmlns:a16="http://schemas.microsoft.com/office/drawing/2014/main" id="{BFD33E86-22AF-7956-0ECC-16B582FED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34" y="453757"/>
            <a:ext cx="11215332" cy="5979560"/>
          </a:xfrm>
          <a:prstGeom prst="rect">
            <a:avLst/>
          </a:prstGeom>
        </p:spPr>
      </p:pic>
      <p:sp>
        <p:nvSpPr>
          <p:cNvPr id="7" name="Title 6">
            <a:extLst>
              <a:ext uri="{FF2B5EF4-FFF2-40B4-BE49-F238E27FC236}">
                <a16:creationId xmlns:a16="http://schemas.microsoft.com/office/drawing/2014/main" id="{74EC9FA2-9ABB-0C7A-0E0D-05209626E729}"/>
              </a:ext>
            </a:extLst>
          </p:cNvPr>
          <p:cNvSpPr>
            <a:spLocks noGrp="1"/>
          </p:cNvSpPr>
          <p:nvPr>
            <p:ph type="ctrTitle"/>
          </p:nvPr>
        </p:nvSpPr>
        <p:spPr>
          <a:xfrm>
            <a:off x="626724" y="1006866"/>
            <a:ext cx="8085762" cy="1171255"/>
          </a:xfrm>
        </p:spPr>
        <p:txBody>
          <a:bodyPr/>
          <a:lstStyle/>
          <a:p>
            <a:r>
              <a:rPr lang="en-IN" sz="1700" dirty="0">
                <a:solidFill>
                  <a:schemeClr val="tx1"/>
                </a:solidFill>
              </a:rPr>
              <a:t>MIS 6346 BIG DATA ANALYTICS</a:t>
            </a:r>
            <a:br>
              <a:rPr lang="en-IN" sz="1600" dirty="0">
                <a:solidFill>
                  <a:schemeClr val="tx1"/>
                </a:solidFill>
              </a:rPr>
            </a:br>
            <a:br>
              <a:rPr lang="en-IN" sz="1600" dirty="0">
                <a:solidFill>
                  <a:schemeClr val="tx1"/>
                </a:solidFill>
              </a:rPr>
            </a:br>
            <a:r>
              <a:rPr lang="en-IN" sz="3300" dirty="0">
                <a:solidFill>
                  <a:schemeClr val="tx1"/>
                </a:solidFill>
              </a:rPr>
              <a:t>RISK ANALYSIS ON TRUCK FLEET DATA</a:t>
            </a:r>
          </a:p>
        </p:txBody>
      </p:sp>
      <p:sp>
        <p:nvSpPr>
          <p:cNvPr id="9" name="TextBox 8">
            <a:extLst>
              <a:ext uri="{FF2B5EF4-FFF2-40B4-BE49-F238E27FC236}">
                <a16:creationId xmlns:a16="http://schemas.microsoft.com/office/drawing/2014/main" id="{2C8D260F-7BF9-4FF4-22BE-588F969253F6}"/>
              </a:ext>
            </a:extLst>
          </p:cNvPr>
          <p:cNvSpPr txBox="1"/>
          <p:nvPr/>
        </p:nvSpPr>
        <p:spPr>
          <a:xfrm>
            <a:off x="626724" y="5638800"/>
            <a:ext cx="10287776" cy="646331"/>
          </a:xfrm>
          <a:prstGeom prst="rect">
            <a:avLst/>
          </a:prstGeom>
          <a:noFill/>
        </p:spPr>
        <p:txBody>
          <a:bodyPr wrap="square">
            <a:spAutoFit/>
          </a:bodyPr>
          <a:lstStyle/>
          <a:p>
            <a:r>
              <a:rPr lang="en-IN" dirty="0">
                <a:solidFill>
                  <a:schemeClr val="accent2">
                    <a:lumMod val="20000"/>
                    <a:lumOff val="80000"/>
                  </a:schemeClr>
                </a:solidFill>
              </a:rPr>
              <a:t>GROUP 4:</a:t>
            </a:r>
          </a:p>
          <a:p>
            <a:r>
              <a:rPr lang="en-IN" dirty="0">
                <a:solidFill>
                  <a:schemeClr val="accent2">
                    <a:lumMod val="20000"/>
                    <a:lumOff val="80000"/>
                  </a:schemeClr>
                </a:solidFill>
              </a:rPr>
              <a:t>Ashitosh Bhinge, Siddhant Bhujade, Rahul Gaikwad, Kartik Vijayvargiya, Harshitha Paturi</a:t>
            </a:r>
          </a:p>
        </p:txBody>
      </p:sp>
    </p:spTree>
    <p:extLst>
      <p:ext uri="{BB962C8B-B14F-4D97-AF65-F5344CB8AC3E}">
        <p14:creationId xmlns:p14="http://schemas.microsoft.com/office/powerpoint/2010/main" val="237452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800" b="1" dirty="0"/>
              <a:t>Challenges</a:t>
            </a:r>
          </a:p>
        </p:txBody>
      </p:sp>
      <p:sp>
        <p:nvSpPr>
          <p:cNvPr id="7" name="TextBox 6">
            <a:extLst>
              <a:ext uri="{FF2B5EF4-FFF2-40B4-BE49-F238E27FC236}">
                <a16:creationId xmlns:a16="http://schemas.microsoft.com/office/drawing/2014/main" id="{6FA41E04-28C6-44C8-383B-7117CC5FCC87}"/>
              </a:ext>
            </a:extLst>
          </p:cNvPr>
          <p:cNvSpPr txBox="1"/>
          <p:nvPr/>
        </p:nvSpPr>
        <p:spPr>
          <a:xfrm>
            <a:off x="957943" y="1644315"/>
            <a:ext cx="10101943" cy="3816429"/>
          </a:xfrm>
          <a:prstGeom prst="rect">
            <a:avLst/>
          </a:prstGeom>
          <a:noFill/>
        </p:spPr>
        <p:txBody>
          <a:bodyPr wrap="square">
            <a:spAutoFit/>
          </a:bodyPr>
          <a:lstStyle/>
          <a:p>
            <a:pPr marL="285750" indent="-285750">
              <a:buFont typeface="Arial" panose="020B0604020202020204" pitchFamily="34" charset="0"/>
              <a:buChar char="•"/>
            </a:pPr>
            <a:r>
              <a:rPr lang="en-US" sz="2200" b="1" dirty="0">
                <a:solidFill>
                  <a:schemeClr val="bg1"/>
                </a:solidFill>
              </a:rPr>
              <a:t>CONNECTING TO TABLEAU: </a:t>
            </a:r>
            <a:r>
              <a:rPr lang="en-US" sz="2200" dirty="0">
                <a:solidFill>
                  <a:schemeClr val="bg1"/>
                </a:solidFill>
              </a:rPr>
              <a:t>We faced errors while connecting the database to tableau due to glitches in the database server.</a:t>
            </a:r>
          </a:p>
          <a:p>
            <a:pPr marL="285750" indent="-285750">
              <a:buFont typeface="Arial" panose="020B0604020202020204" pitchFamily="34" charset="0"/>
              <a:buChar char="•"/>
            </a:pPr>
            <a:endParaRPr lang="en-US" sz="2200" dirty="0">
              <a:solidFill>
                <a:schemeClr val="bg1"/>
              </a:solidFill>
            </a:endParaRPr>
          </a:p>
          <a:p>
            <a:pPr marL="285750" indent="-285750">
              <a:buFont typeface="Arial" panose="020B0604020202020204" pitchFamily="34" charset="0"/>
              <a:buChar char="•"/>
            </a:pPr>
            <a:r>
              <a:rPr lang="en-US" sz="2200" b="1" dirty="0">
                <a:solidFill>
                  <a:schemeClr val="bg1"/>
                </a:solidFill>
              </a:rPr>
              <a:t>POPULATING THE RISK FACTOR TABLE USING PIG SCRIPT: </a:t>
            </a:r>
            <a:r>
              <a:rPr lang="en-US" sz="2200" dirty="0">
                <a:solidFill>
                  <a:schemeClr val="bg1"/>
                </a:solidFill>
              </a:rPr>
              <a:t>We struggled with executing the pig script provided for populating the </a:t>
            </a:r>
            <a:r>
              <a:rPr lang="en-US" sz="2200" dirty="0" err="1">
                <a:solidFill>
                  <a:schemeClr val="bg1"/>
                </a:solidFill>
              </a:rPr>
              <a:t>riskfactor</a:t>
            </a:r>
            <a:r>
              <a:rPr lang="en-US" sz="2200" dirty="0">
                <a:solidFill>
                  <a:schemeClr val="bg1"/>
                </a:solidFill>
              </a:rPr>
              <a:t> database due to our lack of experience with running Pig scripts.</a:t>
            </a:r>
          </a:p>
          <a:p>
            <a:pPr marL="285750" indent="-285750">
              <a:buFont typeface="Arial" panose="020B0604020202020204" pitchFamily="34" charset="0"/>
              <a:buChar char="•"/>
            </a:pPr>
            <a:endParaRPr lang="en-US" sz="2200" dirty="0">
              <a:solidFill>
                <a:schemeClr val="bg1"/>
              </a:solidFill>
            </a:endParaRPr>
          </a:p>
          <a:p>
            <a:pPr marL="285750" indent="-285750">
              <a:buFont typeface="Arial" panose="020B0604020202020204" pitchFamily="34" charset="0"/>
              <a:buChar char="•"/>
            </a:pPr>
            <a:r>
              <a:rPr lang="en-US" sz="2200" b="1" dirty="0">
                <a:solidFill>
                  <a:schemeClr val="bg1"/>
                </a:solidFill>
              </a:rPr>
              <a:t>TIME MANAGEMENT: </a:t>
            </a:r>
            <a:r>
              <a:rPr lang="en-US" sz="2200" dirty="0">
                <a:solidFill>
                  <a:schemeClr val="bg1"/>
                </a:solidFill>
              </a:rPr>
              <a:t>Through this effort, new ideas were introduced. Before we could implement, we needed to familiarize ourselves with those notions. We overcame a significant difficulty in time management. </a:t>
            </a:r>
          </a:p>
        </p:txBody>
      </p:sp>
    </p:spTree>
    <p:extLst>
      <p:ext uri="{BB962C8B-B14F-4D97-AF65-F5344CB8AC3E}">
        <p14:creationId xmlns:p14="http://schemas.microsoft.com/office/powerpoint/2010/main" val="221727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16908"/>
            <a:ext cx="8825658" cy="861420"/>
          </a:xfrm>
        </p:spPr>
        <p:txBody>
          <a:bodyPr>
            <a:normAutofit/>
          </a:bodyPr>
          <a:lstStyle/>
          <a:p>
            <a:r>
              <a:rPr lang="en-IN" sz="2800" b="1" dirty="0"/>
              <a:t>Conclusion</a:t>
            </a:r>
          </a:p>
        </p:txBody>
      </p:sp>
      <p:sp>
        <p:nvSpPr>
          <p:cNvPr id="7" name="TextBox 6">
            <a:extLst>
              <a:ext uri="{FF2B5EF4-FFF2-40B4-BE49-F238E27FC236}">
                <a16:creationId xmlns:a16="http://schemas.microsoft.com/office/drawing/2014/main" id="{6FA41E04-28C6-44C8-383B-7117CC5FCC87}"/>
              </a:ext>
            </a:extLst>
          </p:cNvPr>
          <p:cNvSpPr txBox="1"/>
          <p:nvPr/>
        </p:nvSpPr>
        <p:spPr>
          <a:xfrm>
            <a:off x="1045028" y="1314377"/>
            <a:ext cx="10101943" cy="5232202"/>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rPr>
              <a:t>Truck Id A97 is an outlier, which indicates thorough research should be done by the concerned authorities to find out the reason for this abnormality.</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Based on our study truck id with A73 is most likely to cause accidents. This information should be shared with other states and cities within California.</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Risk factor for each driver also depends on the truck model with Ford truck posing maximum risk.</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Lane departure is the highest risk causing event, thus using features like lane assist will help significant mitigation of risk. </a:t>
            </a:r>
          </a:p>
          <a:p>
            <a:pPr marL="285750" indent="-28575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372660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71ED-C4FD-9047-B12C-3397FF661119}"/>
              </a:ext>
            </a:extLst>
          </p:cNvPr>
          <p:cNvSpPr>
            <a:spLocks noGrp="1"/>
          </p:cNvSpPr>
          <p:nvPr>
            <p:ph type="title"/>
          </p:nvPr>
        </p:nvSpPr>
        <p:spPr>
          <a:xfrm>
            <a:off x="1049075" y="992919"/>
            <a:ext cx="8761413" cy="706964"/>
          </a:xfrm>
        </p:spPr>
        <p:txBody>
          <a:bodyPr/>
          <a:lstStyle/>
          <a:p>
            <a:r>
              <a:rPr lang="en-IN" b="1" dirty="0">
                <a:solidFill>
                  <a:schemeClr val="accent1">
                    <a:lumMod val="60000"/>
                    <a:lumOff val="40000"/>
                  </a:schemeClr>
                </a:solidFill>
              </a:rPr>
              <a:t>BUSINESS OBJECTIVES</a:t>
            </a:r>
          </a:p>
        </p:txBody>
      </p:sp>
      <p:sp>
        <p:nvSpPr>
          <p:cNvPr id="3" name="Content Placeholder 2">
            <a:extLst>
              <a:ext uri="{FF2B5EF4-FFF2-40B4-BE49-F238E27FC236}">
                <a16:creationId xmlns:a16="http://schemas.microsoft.com/office/drawing/2014/main" id="{DB6E2892-95EA-515D-3579-DD8B3980081D}"/>
              </a:ext>
            </a:extLst>
          </p:cNvPr>
          <p:cNvSpPr>
            <a:spLocks noGrp="1"/>
          </p:cNvSpPr>
          <p:nvPr>
            <p:ph sz="half" idx="1"/>
          </p:nvPr>
        </p:nvSpPr>
        <p:spPr>
          <a:xfrm>
            <a:off x="774417" y="2616325"/>
            <a:ext cx="3099238" cy="3050459"/>
          </a:xfrm>
        </p:spPr>
        <p:txBody>
          <a:bodyPr>
            <a:normAutofit/>
          </a:bodyPr>
          <a:lstStyle/>
          <a:p>
            <a:endParaRPr lang="en-IN" sz="1800" b="0" i="0" u="none" strike="noStrike" baseline="0" dirty="0">
              <a:solidFill>
                <a:srgbClr val="000000"/>
              </a:solidFill>
              <a:latin typeface="Open Sauce One Light"/>
            </a:endParaRPr>
          </a:p>
          <a:p>
            <a:r>
              <a:rPr lang="en-IN" sz="2000" b="1" i="0" u="none" strike="noStrike" baseline="0" dirty="0">
                <a:solidFill>
                  <a:srgbClr val="000000"/>
                </a:solidFill>
                <a:latin typeface="Open Sauce One Light"/>
              </a:rPr>
              <a:t>RISK ANALYSIS</a:t>
            </a:r>
          </a:p>
          <a:p>
            <a:pPr marL="0" indent="0">
              <a:buNone/>
            </a:pPr>
            <a:r>
              <a:rPr lang="en-IN" sz="2000" b="0" i="0" u="none" strike="noStrike" baseline="0" dirty="0">
                <a:solidFill>
                  <a:srgbClr val="000000"/>
                </a:solidFill>
                <a:latin typeface="Open Sauce One Light"/>
              </a:rPr>
              <a:t>Identifying dangerous commercial truck drivers nationwide</a:t>
            </a:r>
            <a:endParaRPr lang="en-IN" sz="2000" dirty="0"/>
          </a:p>
        </p:txBody>
      </p:sp>
      <p:sp>
        <p:nvSpPr>
          <p:cNvPr id="6" name="Content Placeholder 2">
            <a:extLst>
              <a:ext uri="{FF2B5EF4-FFF2-40B4-BE49-F238E27FC236}">
                <a16:creationId xmlns:a16="http://schemas.microsoft.com/office/drawing/2014/main" id="{A15F27C9-06DC-F9D0-ED40-613576A4960E}"/>
              </a:ext>
            </a:extLst>
          </p:cNvPr>
          <p:cNvSpPr txBox="1">
            <a:spLocks/>
          </p:cNvSpPr>
          <p:nvPr/>
        </p:nvSpPr>
        <p:spPr>
          <a:xfrm>
            <a:off x="4157221" y="2614625"/>
            <a:ext cx="3488399" cy="3050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dirty="0">
              <a:solidFill>
                <a:srgbClr val="000000"/>
              </a:solidFill>
              <a:latin typeface="Open Sauce One Light"/>
            </a:endParaRPr>
          </a:p>
          <a:p>
            <a:r>
              <a:rPr lang="en-IN" sz="2000" b="1" dirty="0">
                <a:solidFill>
                  <a:srgbClr val="000000"/>
                </a:solidFill>
                <a:latin typeface="Open Sauce One Light"/>
              </a:rPr>
              <a:t>OFFER PERSONALISED SOLUTIONS BASED ON ANALYSIS</a:t>
            </a:r>
          </a:p>
          <a:p>
            <a:pPr marL="0" indent="0">
              <a:buNone/>
            </a:pPr>
            <a:r>
              <a:rPr lang="en-US" sz="2000" dirty="0">
                <a:solidFill>
                  <a:schemeClr val="tx1"/>
                </a:solidFill>
                <a:latin typeface="Open Sauce One Light"/>
              </a:rPr>
              <a:t>We will be using the Risk factor as “Mileage/Speed” to determine the risk factor for each driver.</a:t>
            </a:r>
            <a:endParaRPr lang="en-IN" sz="2000" dirty="0">
              <a:solidFill>
                <a:schemeClr val="tx1"/>
              </a:solidFill>
              <a:latin typeface="Open Sauce One Light"/>
            </a:endParaRPr>
          </a:p>
        </p:txBody>
      </p:sp>
      <p:sp>
        <p:nvSpPr>
          <p:cNvPr id="7" name="Content Placeholder 2">
            <a:extLst>
              <a:ext uri="{FF2B5EF4-FFF2-40B4-BE49-F238E27FC236}">
                <a16:creationId xmlns:a16="http://schemas.microsoft.com/office/drawing/2014/main" id="{54E2A995-1371-3FAF-AA28-0BF36C1C8875}"/>
              </a:ext>
            </a:extLst>
          </p:cNvPr>
          <p:cNvSpPr txBox="1">
            <a:spLocks/>
          </p:cNvSpPr>
          <p:nvPr/>
        </p:nvSpPr>
        <p:spPr>
          <a:xfrm>
            <a:off x="8601151" y="2603498"/>
            <a:ext cx="3099238" cy="3050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dirty="0">
              <a:solidFill>
                <a:srgbClr val="000000"/>
              </a:solidFill>
              <a:latin typeface="Open Sauce One Light"/>
            </a:endParaRPr>
          </a:p>
          <a:p>
            <a:r>
              <a:rPr lang="en-IN" sz="2000" b="1" dirty="0">
                <a:solidFill>
                  <a:srgbClr val="000000"/>
                </a:solidFill>
                <a:latin typeface="Open Sauce One Light"/>
              </a:rPr>
              <a:t>RECOMMENDATIONS/ DECISION MAKING</a:t>
            </a:r>
          </a:p>
          <a:p>
            <a:pPr marL="0" indent="0">
              <a:buNone/>
            </a:pPr>
            <a:r>
              <a:rPr lang="en-US" sz="2000" dirty="0">
                <a:solidFill>
                  <a:schemeClr val="tx1"/>
                </a:solidFill>
                <a:latin typeface="Open Sauce One Light"/>
              </a:rPr>
              <a:t>To help the truck fleet Managers, to highlight the drivers who have the </a:t>
            </a:r>
            <a:r>
              <a:rPr lang="en-US" sz="2000" dirty="0" err="1">
                <a:solidFill>
                  <a:schemeClr val="tx1"/>
                </a:solidFill>
                <a:latin typeface="Open Sauce One Light"/>
              </a:rPr>
              <a:t>RiskFactor</a:t>
            </a:r>
            <a:r>
              <a:rPr lang="en-US" sz="2000" dirty="0">
                <a:solidFill>
                  <a:schemeClr val="tx1"/>
                </a:solidFill>
                <a:latin typeface="Open Sauce One Light"/>
              </a:rPr>
              <a:t> greater than or equal to 7.0.</a:t>
            </a:r>
            <a:endParaRPr lang="en-IN" sz="2000" dirty="0">
              <a:solidFill>
                <a:schemeClr val="tx1"/>
              </a:solidFill>
              <a:latin typeface="Open Sauce One Light"/>
            </a:endParaRPr>
          </a:p>
        </p:txBody>
      </p:sp>
    </p:spTree>
    <p:extLst>
      <p:ext uri="{BB962C8B-B14F-4D97-AF65-F5344CB8AC3E}">
        <p14:creationId xmlns:p14="http://schemas.microsoft.com/office/powerpoint/2010/main" val="134083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ADE3-B1F9-D47B-8DC0-40D9E6898D0C}"/>
              </a:ext>
            </a:extLst>
          </p:cNvPr>
          <p:cNvSpPr>
            <a:spLocks noGrp="1"/>
          </p:cNvSpPr>
          <p:nvPr>
            <p:ph type="title"/>
          </p:nvPr>
        </p:nvSpPr>
        <p:spPr/>
        <p:txBody>
          <a:bodyPr/>
          <a:lstStyle/>
          <a:p>
            <a:r>
              <a:rPr lang="en-IN" b="1" dirty="0">
                <a:solidFill>
                  <a:schemeClr val="accent1">
                    <a:lumMod val="60000"/>
                    <a:lumOff val="40000"/>
                  </a:schemeClr>
                </a:solidFill>
              </a:rPr>
              <a:t>WORKFLOW</a:t>
            </a:r>
          </a:p>
        </p:txBody>
      </p:sp>
      <p:pic>
        <p:nvPicPr>
          <p:cNvPr id="4" name="Picture 3">
            <a:extLst>
              <a:ext uri="{FF2B5EF4-FFF2-40B4-BE49-F238E27FC236}">
                <a16:creationId xmlns:a16="http://schemas.microsoft.com/office/drawing/2014/main" id="{6CFF6F8C-2B62-B8BE-B9C6-1744F2C9CFA2}"/>
              </a:ext>
            </a:extLst>
          </p:cNvPr>
          <p:cNvPicPr>
            <a:picLocks noChangeAspect="1"/>
          </p:cNvPicPr>
          <p:nvPr/>
        </p:nvPicPr>
        <p:blipFill rotWithShape="1">
          <a:blip r:embed="rId2"/>
          <a:srcRect l="1258" t="1859" r="2812" b="1355"/>
          <a:stretch/>
        </p:blipFill>
        <p:spPr>
          <a:xfrm>
            <a:off x="2213810" y="2502569"/>
            <a:ext cx="7305575" cy="4042610"/>
          </a:xfrm>
          <a:prstGeom prst="rect">
            <a:avLst/>
          </a:prstGeom>
        </p:spPr>
      </p:pic>
    </p:spTree>
    <p:extLst>
      <p:ext uri="{BB962C8B-B14F-4D97-AF65-F5344CB8AC3E}">
        <p14:creationId xmlns:p14="http://schemas.microsoft.com/office/powerpoint/2010/main" val="376074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194E-D920-E01F-F5DB-FAEC34B80E48}"/>
              </a:ext>
            </a:extLst>
          </p:cNvPr>
          <p:cNvSpPr>
            <a:spLocks noGrp="1"/>
          </p:cNvSpPr>
          <p:nvPr>
            <p:ph type="title"/>
          </p:nvPr>
        </p:nvSpPr>
        <p:spPr/>
        <p:txBody>
          <a:bodyPr/>
          <a:lstStyle/>
          <a:p>
            <a:r>
              <a:rPr lang="en-IN" b="1" dirty="0">
                <a:solidFill>
                  <a:schemeClr val="accent1">
                    <a:lumMod val="60000"/>
                    <a:lumOff val="40000"/>
                  </a:schemeClr>
                </a:solidFill>
              </a:rPr>
              <a:t>ABOUT THE DATA</a:t>
            </a:r>
          </a:p>
        </p:txBody>
      </p:sp>
      <p:sp>
        <p:nvSpPr>
          <p:cNvPr id="3" name="Content Placeholder 2">
            <a:extLst>
              <a:ext uri="{FF2B5EF4-FFF2-40B4-BE49-F238E27FC236}">
                <a16:creationId xmlns:a16="http://schemas.microsoft.com/office/drawing/2014/main" id="{55955AA5-423B-4B98-3D18-6C7BC97412D9}"/>
              </a:ext>
            </a:extLst>
          </p:cNvPr>
          <p:cNvSpPr>
            <a:spLocks noGrp="1"/>
          </p:cNvSpPr>
          <p:nvPr>
            <p:ph idx="1"/>
          </p:nvPr>
        </p:nvSpPr>
        <p:spPr>
          <a:xfrm>
            <a:off x="1154955" y="2603500"/>
            <a:ext cx="9259580" cy="3855052"/>
          </a:xfrm>
        </p:spPr>
        <p:txBody>
          <a:bodyPr/>
          <a:lstStyle/>
          <a:p>
            <a:r>
              <a:rPr lang="en-US" dirty="0"/>
              <a:t>The datasets used for this project has been retrieved from census.gov and other public internet resources.</a:t>
            </a:r>
          </a:p>
          <a:p>
            <a:r>
              <a:rPr lang="en-US" dirty="0"/>
              <a:t>Important Columns used from the tables that we considered for analysis in the datasets are:</a:t>
            </a:r>
          </a:p>
          <a:p>
            <a:pPr marL="0" indent="0">
              <a:buNone/>
            </a:pPr>
            <a:r>
              <a:rPr lang="en-US" dirty="0"/>
              <a:t>	1. Driver ID /Truck Id</a:t>
            </a:r>
          </a:p>
          <a:p>
            <a:pPr marL="0" indent="0">
              <a:buNone/>
            </a:pPr>
            <a:r>
              <a:rPr lang="en-US" dirty="0"/>
              <a:t>	2. Event</a:t>
            </a:r>
          </a:p>
          <a:p>
            <a:pPr marL="0" indent="0">
              <a:buNone/>
            </a:pPr>
            <a:r>
              <a:rPr lang="en-US" dirty="0"/>
              <a:t>	3. Risk Factor </a:t>
            </a:r>
          </a:p>
          <a:p>
            <a:pPr marL="0" indent="0">
              <a:buNone/>
            </a:pPr>
            <a:r>
              <a:rPr lang="en-US" dirty="0"/>
              <a:t>	4. State, city</a:t>
            </a:r>
          </a:p>
          <a:p>
            <a:pPr marL="0" indent="0">
              <a:buNone/>
            </a:pPr>
            <a:r>
              <a:rPr lang="en-US" dirty="0"/>
              <a:t>	5. Truck model</a:t>
            </a:r>
          </a:p>
          <a:p>
            <a:pPr marL="0" indent="0">
              <a:buNone/>
            </a:pPr>
            <a:r>
              <a:rPr lang="en-US" dirty="0"/>
              <a:t>	6. Velocity</a:t>
            </a:r>
          </a:p>
          <a:p>
            <a:pPr marL="0" indent="0">
              <a:buNone/>
            </a:pPr>
            <a:endParaRPr lang="en-IN" dirty="0"/>
          </a:p>
        </p:txBody>
      </p:sp>
      <p:pic>
        <p:nvPicPr>
          <p:cNvPr id="5" name="Picture 4">
            <a:extLst>
              <a:ext uri="{FF2B5EF4-FFF2-40B4-BE49-F238E27FC236}">
                <a16:creationId xmlns:a16="http://schemas.microsoft.com/office/drawing/2014/main" id="{F46F9302-2FAC-5165-6F40-99B25AD5B9AB}"/>
              </a:ext>
            </a:extLst>
          </p:cNvPr>
          <p:cNvPicPr>
            <a:picLocks noChangeAspect="1"/>
          </p:cNvPicPr>
          <p:nvPr/>
        </p:nvPicPr>
        <p:blipFill>
          <a:blip r:embed="rId2"/>
          <a:stretch>
            <a:fillRect/>
          </a:stretch>
        </p:blipFill>
        <p:spPr>
          <a:xfrm>
            <a:off x="3960758" y="4504623"/>
            <a:ext cx="8228792" cy="1457605"/>
          </a:xfrm>
          <a:prstGeom prst="rect">
            <a:avLst/>
          </a:prstGeom>
        </p:spPr>
      </p:pic>
    </p:spTree>
    <p:extLst>
      <p:ext uri="{BB962C8B-B14F-4D97-AF65-F5344CB8AC3E}">
        <p14:creationId xmlns:p14="http://schemas.microsoft.com/office/powerpoint/2010/main" val="86002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3D5DA-553C-AF8A-8F3C-E9A4608EB7F4}"/>
              </a:ext>
            </a:extLst>
          </p:cNvPr>
          <p:cNvPicPr>
            <a:picLocks noChangeAspect="1"/>
          </p:cNvPicPr>
          <p:nvPr/>
        </p:nvPicPr>
        <p:blipFill>
          <a:blip r:embed="rId2"/>
          <a:stretch>
            <a:fillRect/>
          </a:stretch>
        </p:blipFill>
        <p:spPr>
          <a:xfrm>
            <a:off x="5563402" y="1342034"/>
            <a:ext cx="1596523" cy="4858199"/>
          </a:xfrm>
          <a:prstGeom prst="rect">
            <a:avLst/>
          </a:prstGeom>
        </p:spPr>
      </p:pic>
      <p:pic>
        <p:nvPicPr>
          <p:cNvPr id="5" name="Picture 4">
            <a:extLst>
              <a:ext uri="{FF2B5EF4-FFF2-40B4-BE49-F238E27FC236}">
                <a16:creationId xmlns:a16="http://schemas.microsoft.com/office/drawing/2014/main" id="{319A481E-115C-A888-42BB-AE5ABE521F01}"/>
              </a:ext>
            </a:extLst>
          </p:cNvPr>
          <p:cNvPicPr>
            <a:picLocks noChangeAspect="1"/>
          </p:cNvPicPr>
          <p:nvPr/>
        </p:nvPicPr>
        <p:blipFill>
          <a:blip r:embed="rId3"/>
          <a:stretch>
            <a:fillRect/>
          </a:stretch>
        </p:blipFill>
        <p:spPr>
          <a:xfrm>
            <a:off x="783008" y="1355723"/>
            <a:ext cx="4530864" cy="4844510"/>
          </a:xfrm>
          <a:prstGeom prst="rect">
            <a:avLst/>
          </a:prstGeom>
        </p:spPr>
      </p:pic>
      <p:sp>
        <p:nvSpPr>
          <p:cNvPr id="9" name="Subtitle 8">
            <a:extLst>
              <a:ext uri="{FF2B5EF4-FFF2-40B4-BE49-F238E27FC236}">
                <a16:creationId xmlns:a16="http://schemas.microsoft.com/office/drawing/2014/main" id="{B0AA9421-4973-5940-EF4C-18226E50549E}"/>
              </a:ext>
            </a:extLst>
          </p:cNvPr>
          <p:cNvSpPr>
            <a:spLocks noGrp="1"/>
          </p:cNvSpPr>
          <p:nvPr>
            <p:ph type="subTitle" idx="1"/>
          </p:nvPr>
        </p:nvSpPr>
        <p:spPr>
          <a:xfrm>
            <a:off x="783008" y="657767"/>
            <a:ext cx="8825658" cy="861420"/>
          </a:xfrm>
        </p:spPr>
        <p:txBody>
          <a:bodyPr>
            <a:normAutofit/>
          </a:bodyPr>
          <a:lstStyle/>
          <a:p>
            <a:r>
              <a:rPr lang="en-IN" sz="2400" b="1" dirty="0">
                <a:solidFill>
                  <a:schemeClr val="accent1">
                    <a:lumMod val="60000"/>
                    <a:lumOff val="40000"/>
                  </a:schemeClr>
                </a:solidFill>
              </a:rPr>
              <a:t>REMOVING THE OUTLIERS</a:t>
            </a:r>
          </a:p>
        </p:txBody>
      </p:sp>
      <p:sp>
        <p:nvSpPr>
          <p:cNvPr id="11" name="TextBox 10">
            <a:extLst>
              <a:ext uri="{FF2B5EF4-FFF2-40B4-BE49-F238E27FC236}">
                <a16:creationId xmlns:a16="http://schemas.microsoft.com/office/drawing/2014/main" id="{E7A26455-6AD7-9FC5-E079-78C31DF2C3AC}"/>
              </a:ext>
            </a:extLst>
          </p:cNvPr>
          <p:cNvSpPr txBox="1"/>
          <p:nvPr/>
        </p:nvSpPr>
        <p:spPr>
          <a:xfrm>
            <a:off x="7519541" y="1166842"/>
            <a:ext cx="3764344" cy="3970318"/>
          </a:xfrm>
          <a:prstGeom prst="rect">
            <a:avLst/>
          </a:prstGeom>
          <a:noFill/>
        </p:spPr>
        <p:txBody>
          <a:bodyPr wrap="square">
            <a:spAutoFit/>
          </a:bodyPr>
          <a:lstStyle/>
          <a:p>
            <a:r>
              <a:rPr lang="en-US" b="1" dirty="0">
                <a:solidFill>
                  <a:schemeClr val="accent1">
                    <a:lumMod val="20000"/>
                    <a:lumOff val="80000"/>
                  </a:schemeClr>
                </a:solidFill>
              </a:rPr>
              <a:t>INSIGHTS</a:t>
            </a:r>
            <a:r>
              <a:rPr lang="en-US" dirty="0">
                <a:solidFill>
                  <a:schemeClr val="accent1">
                    <a:lumMod val="20000"/>
                    <a:lumOff val="80000"/>
                  </a:schemeClr>
                </a:solidFill>
              </a:rPr>
              <a:t>:</a:t>
            </a:r>
          </a:p>
          <a:p>
            <a:endParaRPr lang="en-US" dirty="0">
              <a:solidFill>
                <a:schemeClr val="accent1">
                  <a:lumMod val="20000"/>
                  <a:lumOff val="80000"/>
                </a:schemeClr>
              </a:solidFill>
            </a:endParaRPr>
          </a:p>
          <a:p>
            <a:r>
              <a:rPr lang="en-US" dirty="0">
                <a:solidFill>
                  <a:schemeClr val="accent1">
                    <a:lumMod val="20000"/>
                    <a:lumOff val="80000"/>
                  </a:schemeClr>
                </a:solidFill>
              </a:rPr>
              <a:t>From the Bar plot for Risk Factor vs Driver ID, we can observe that driver </a:t>
            </a:r>
            <a:r>
              <a:rPr lang="en-US" b="1" dirty="0">
                <a:solidFill>
                  <a:srgbClr val="FFC000"/>
                </a:solidFill>
              </a:rPr>
              <a:t>A97</a:t>
            </a:r>
            <a:r>
              <a:rPr lang="en-US" dirty="0">
                <a:solidFill>
                  <a:schemeClr val="accent1">
                    <a:lumMod val="20000"/>
                    <a:lumOff val="80000"/>
                  </a:schemeClr>
                </a:solidFill>
              </a:rPr>
              <a:t> has the </a:t>
            </a:r>
            <a:r>
              <a:rPr lang="en-US" b="1" dirty="0">
                <a:solidFill>
                  <a:schemeClr val="accent1">
                    <a:lumMod val="20000"/>
                    <a:lumOff val="80000"/>
                  </a:schemeClr>
                </a:solidFill>
              </a:rPr>
              <a:t>highest risk factor</a:t>
            </a:r>
            <a:r>
              <a:rPr lang="en-US" dirty="0">
                <a:solidFill>
                  <a:schemeClr val="accent1">
                    <a:lumMod val="20000"/>
                    <a:lumOff val="80000"/>
                  </a:schemeClr>
                </a:solidFill>
              </a:rPr>
              <a:t> and has caused a lot of abnormal events. It poses as an </a:t>
            </a:r>
            <a:r>
              <a:rPr lang="en-US" b="1" dirty="0">
                <a:solidFill>
                  <a:schemeClr val="accent1">
                    <a:lumMod val="20000"/>
                    <a:lumOff val="80000"/>
                  </a:schemeClr>
                </a:solidFill>
              </a:rPr>
              <a:t>outlier</a:t>
            </a:r>
            <a:r>
              <a:rPr lang="en-US" dirty="0">
                <a:solidFill>
                  <a:schemeClr val="accent1">
                    <a:lumMod val="20000"/>
                    <a:lumOff val="80000"/>
                  </a:schemeClr>
                </a:solidFill>
              </a:rPr>
              <a:t> that can alter a lot of analysis by disturbing the plots.</a:t>
            </a:r>
          </a:p>
          <a:p>
            <a:endParaRPr lang="en-US" dirty="0">
              <a:solidFill>
                <a:schemeClr val="accent1">
                  <a:lumMod val="20000"/>
                  <a:lumOff val="80000"/>
                </a:schemeClr>
              </a:solidFill>
            </a:endParaRPr>
          </a:p>
          <a:p>
            <a:endParaRPr lang="en-US" dirty="0">
              <a:solidFill>
                <a:schemeClr val="accent1">
                  <a:lumMod val="20000"/>
                  <a:lumOff val="80000"/>
                </a:schemeClr>
              </a:solidFill>
            </a:endParaRPr>
          </a:p>
          <a:p>
            <a:r>
              <a:rPr lang="en-US" b="1" dirty="0">
                <a:solidFill>
                  <a:schemeClr val="accent1">
                    <a:lumMod val="20000"/>
                    <a:lumOff val="80000"/>
                  </a:schemeClr>
                </a:solidFill>
              </a:rPr>
              <a:t>SOLUTION</a:t>
            </a:r>
            <a:r>
              <a:rPr lang="en-US" dirty="0">
                <a:solidFill>
                  <a:schemeClr val="accent1">
                    <a:lumMod val="20000"/>
                    <a:lumOff val="80000"/>
                  </a:schemeClr>
                </a:solidFill>
              </a:rPr>
              <a:t>:</a:t>
            </a:r>
          </a:p>
          <a:p>
            <a:r>
              <a:rPr lang="en-US" dirty="0">
                <a:solidFill>
                  <a:schemeClr val="accent1">
                    <a:lumMod val="20000"/>
                    <a:lumOff val="80000"/>
                  </a:schemeClr>
                </a:solidFill>
              </a:rPr>
              <a:t>Hence, we remove the outlier </a:t>
            </a:r>
            <a:r>
              <a:rPr lang="en-US" b="1" dirty="0">
                <a:solidFill>
                  <a:srgbClr val="FFC000"/>
                </a:solidFill>
              </a:rPr>
              <a:t>A97</a:t>
            </a:r>
            <a:r>
              <a:rPr lang="en-US" dirty="0">
                <a:solidFill>
                  <a:schemeClr val="accent1">
                    <a:lumMod val="20000"/>
                    <a:lumOff val="80000"/>
                  </a:schemeClr>
                </a:solidFill>
              </a:rPr>
              <a:t>.</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343538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7358B4-40E5-0F89-55E1-C7038A4A7B49}"/>
              </a:ext>
            </a:extLst>
          </p:cNvPr>
          <p:cNvSpPr>
            <a:spLocks noGrp="1"/>
          </p:cNvSpPr>
          <p:nvPr>
            <p:ph type="subTitle" idx="1"/>
          </p:nvPr>
        </p:nvSpPr>
        <p:spPr>
          <a:xfrm>
            <a:off x="856571" y="705894"/>
            <a:ext cx="6381627" cy="564641"/>
          </a:xfrm>
        </p:spPr>
        <p:txBody>
          <a:bodyPr>
            <a:normAutofit/>
          </a:bodyPr>
          <a:lstStyle/>
          <a:p>
            <a:r>
              <a:rPr lang="en-IN" sz="2800" b="1" dirty="0"/>
              <a:t>TOP 10 RISKY DRIVERS</a:t>
            </a:r>
          </a:p>
        </p:txBody>
      </p:sp>
      <p:pic>
        <p:nvPicPr>
          <p:cNvPr id="7" name="Picture 6">
            <a:extLst>
              <a:ext uri="{FF2B5EF4-FFF2-40B4-BE49-F238E27FC236}">
                <a16:creationId xmlns:a16="http://schemas.microsoft.com/office/drawing/2014/main" id="{FDFDADF0-3FB8-F9E8-2BE2-13A2AF9AD5F4}"/>
              </a:ext>
            </a:extLst>
          </p:cNvPr>
          <p:cNvPicPr>
            <a:picLocks noChangeAspect="1"/>
          </p:cNvPicPr>
          <p:nvPr/>
        </p:nvPicPr>
        <p:blipFill>
          <a:blip r:embed="rId2"/>
          <a:stretch>
            <a:fillRect/>
          </a:stretch>
        </p:blipFill>
        <p:spPr>
          <a:xfrm>
            <a:off x="591414" y="1463040"/>
            <a:ext cx="5240549" cy="3554910"/>
          </a:xfrm>
          <a:prstGeom prst="rect">
            <a:avLst/>
          </a:prstGeom>
        </p:spPr>
      </p:pic>
      <p:pic>
        <p:nvPicPr>
          <p:cNvPr id="9" name="Picture 8">
            <a:extLst>
              <a:ext uri="{FF2B5EF4-FFF2-40B4-BE49-F238E27FC236}">
                <a16:creationId xmlns:a16="http://schemas.microsoft.com/office/drawing/2014/main" id="{FFB529DB-0689-35B3-5EE6-B44C2C8415E9}"/>
              </a:ext>
            </a:extLst>
          </p:cNvPr>
          <p:cNvPicPr>
            <a:picLocks noChangeAspect="1"/>
          </p:cNvPicPr>
          <p:nvPr/>
        </p:nvPicPr>
        <p:blipFill>
          <a:blip r:embed="rId3"/>
          <a:stretch>
            <a:fillRect/>
          </a:stretch>
        </p:blipFill>
        <p:spPr>
          <a:xfrm>
            <a:off x="6096000" y="1463040"/>
            <a:ext cx="5522588" cy="3554910"/>
          </a:xfrm>
          <a:prstGeom prst="rect">
            <a:avLst/>
          </a:prstGeom>
        </p:spPr>
      </p:pic>
      <p:sp>
        <p:nvSpPr>
          <p:cNvPr id="10" name="TextBox 9">
            <a:extLst>
              <a:ext uri="{FF2B5EF4-FFF2-40B4-BE49-F238E27FC236}">
                <a16:creationId xmlns:a16="http://schemas.microsoft.com/office/drawing/2014/main" id="{92472111-A120-2515-E52F-28296DED1E1A}"/>
              </a:ext>
            </a:extLst>
          </p:cNvPr>
          <p:cNvSpPr txBox="1"/>
          <p:nvPr/>
        </p:nvSpPr>
        <p:spPr>
          <a:xfrm>
            <a:off x="591414" y="5210455"/>
            <a:ext cx="10824148" cy="1200329"/>
          </a:xfrm>
          <a:prstGeom prst="rect">
            <a:avLst/>
          </a:prstGeom>
          <a:noFill/>
        </p:spPr>
        <p:txBody>
          <a:bodyPr wrap="square" rtlCol="0">
            <a:spAutoFit/>
          </a:bodyPr>
          <a:lstStyle/>
          <a:p>
            <a:r>
              <a:rPr lang="en-IN" b="1" dirty="0">
                <a:solidFill>
                  <a:schemeClr val="accent1">
                    <a:lumMod val="60000"/>
                    <a:lumOff val="40000"/>
                  </a:schemeClr>
                </a:solidFill>
              </a:rPr>
              <a:t>INSIGHTS</a:t>
            </a:r>
            <a:r>
              <a:rPr lang="en-IN" dirty="0">
                <a:solidFill>
                  <a:schemeClr val="accent1">
                    <a:lumMod val="60000"/>
                    <a:lumOff val="40000"/>
                  </a:schemeClr>
                </a:solidFill>
              </a:rPr>
              <a:t>:</a:t>
            </a:r>
            <a:r>
              <a:rPr lang="en-IN" dirty="0">
                <a:solidFill>
                  <a:schemeClr val="accent1">
                    <a:lumMod val="20000"/>
                    <a:lumOff val="80000"/>
                  </a:schemeClr>
                </a:solidFill>
              </a:rPr>
              <a:t>  From the above bar plot for the top 10 risky drivers, we can conclude that A73 has the highest risk factor and the “Information about Driver A73” graph shows that the highest risk is for “</a:t>
            </a:r>
            <a:r>
              <a:rPr lang="en-IN" b="1" dirty="0">
                <a:solidFill>
                  <a:srgbClr val="FFC000"/>
                </a:solidFill>
              </a:rPr>
              <a:t>Overspeed</a:t>
            </a:r>
            <a:r>
              <a:rPr lang="en-IN" dirty="0">
                <a:solidFill>
                  <a:schemeClr val="accent1">
                    <a:lumMod val="20000"/>
                    <a:lumOff val="80000"/>
                  </a:schemeClr>
                </a:solidFill>
              </a:rPr>
              <a:t>” in “</a:t>
            </a:r>
            <a:r>
              <a:rPr lang="en-IN" b="1" dirty="0">
                <a:solidFill>
                  <a:srgbClr val="FFC000"/>
                </a:solidFill>
              </a:rPr>
              <a:t>San Pablo</a:t>
            </a:r>
            <a:r>
              <a:rPr lang="en-IN" dirty="0">
                <a:solidFill>
                  <a:schemeClr val="accent1">
                    <a:lumMod val="20000"/>
                    <a:lumOff val="80000"/>
                  </a:schemeClr>
                </a:solidFill>
              </a:rPr>
              <a:t>” with an Average Velocity of </a:t>
            </a:r>
            <a:r>
              <a:rPr lang="en-IN" b="1" dirty="0">
                <a:solidFill>
                  <a:srgbClr val="FFC000"/>
                </a:solidFill>
              </a:rPr>
              <a:t>90</a:t>
            </a:r>
            <a:r>
              <a:rPr lang="en-IN" dirty="0">
                <a:solidFill>
                  <a:schemeClr val="accent1">
                    <a:lumMod val="20000"/>
                    <a:lumOff val="80000"/>
                  </a:schemeClr>
                </a:solidFill>
              </a:rPr>
              <a:t>.</a:t>
            </a:r>
          </a:p>
          <a:p>
            <a:endParaRPr lang="en-IN" dirty="0">
              <a:solidFill>
                <a:schemeClr val="accent1">
                  <a:lumMod val="20000"/>
                  <a:lumOff val="80000"/>
                </a:schemeClr>
              </a:solidFill>
            </a:endParaRPr>
          </a:p>
        </p:txBody>
      </p:sp>
    </p:spTree>
    <p:extLst>
      <p:ext uri="{BB962C8B-B14F-4D97-AF65-F5344CB8AC3E}">
        <p14:creationId xmlns:p14="http://schemas.microsoft.com/office/powerpoint/2010/main" val="7200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4608156-2FE5-A5F6-1516-01124AF6231F}"/>
              </a:ext>
            </a:extLst>
          </p:cNvPr>
          <p:cNvPicPr>
            <a:picLocks noChangeAspect="1"/>
          </p:cNvPicPr>
          <p:nvPr/>
        </p:nvPicPr>
        <p:blipFill rotWithShape="1">
          <a:blip r:embed="rId2"/>
          <a:srcRect r="523" b="18846"/>
          <a:stretch/>
        </p:blipFill>
        <p:spPr>
          <a:xfrm>
            <a:off x="7822163" y="1179856"/>
            <a:ext cx="3693884" cy="4325793"/>
          </a:xfrm>
          <a:prstGeom prst="rect">
            <a:avLst/>
          </a:prstGeom>
        </p:spPr>
      </p:pic>
      <p:sp>
        <p:nvSpPr>
          <p:cNvPr id="4" name="Subtitle 3">
            <a:extLst>
              <a:ext uri="{FF2B5EF4-FFF2-40B4-BE49-F238E27FC236}">
                <a16:creationId xmlns:a16="http://schemas.microsoft.com/office/drawing/2014/main" id="{C0D05E6E-EB17-D89F-3756-E10DB3CDCB98}"/>
              </a:ext>
            </a:extLst>
          </p:cNvPr>
          <p:cNvSpPr>
            <a:spLocks noGrp="1"/>
          </p:cNvSpPr>
          <p:nvPr>
            <p:ph type="subTitle" idx="1"/>
          </p:nvPr>
        </p:nvSpPr>
        <p:spPr>
          <a:xfrm>
            <a:off x="683317" y="705893"/>
            <a:ext cx="8825658" cy="861420"/>
          </a:xfrm>
        </p:spPr>
        <p:txBody>
          <a:bodyPr>
            <a:normAutofit/>
          </a:bodyPr>
          <a:lstStyle/>
          <a:p>
            <a:r>
              <a:rPr lang="en-IN" sz="2400" b="1" dirty="0"/>
              <a:t>Geographical</a:t>
            </a:r>
            <a:r>
              <a:rPr lang="en-IN" sz="2400" dirty="0"/>
              <a:t> </a:t>
            </a:r>
            <a:r>
              <a:rPr lang="en-IN" sz="2400" b="1" dirty="0"/>
              <a:t>analysis</a:t>
            </a:r>
          </a:p>
        </p:txBody>
      </p:sp>
      <p:pic>
        <p:nvPicPr>
          <p:cNvPr id="8" name="Picture 7">
            <a:extLst>
              <a:ext uri="{FF2B5EF4-FFF2-40B4-BE49-F238E27FC236}">
                <a16:creationId xmlns:a16="http://schemas.microsoft.com/office/drawing/2014/main" id="{D129751F-1A16-DE9E-44CC-943B06A01B06}"/>
              </a:ext>
            </a:extLst>
          </p:cNvPr>
          <p:cNvPicPr>
            <a:picLocks noChangeAspect="1"/>
          </p:cNvPicPr>
          <p:nvPr/>
        </p:nvPicPr>
        <p:blipFill>
          <a:blip r:embed="rId3"/>
          <a:stretch>
            <a:fillRect/>
          </a:stretch>
        </p:blipFill>
        <p:spPr>
          <a:xfrm>
            <a:off x="3564323" y="1567313"/>
            <a:ext cx="4198349" cy="3785652"/>
          </a:xfrm>
          <a:prstGeom prst="rect">
            <a:avLst/>
          </a:prstGeom>
        </p:spPr>
      </p:pic>
      <p:sp>
        <p:nvSpPr>
          <p:cNvPr id="9" name="TextBox 8">
            <a:extLst>
              <a:ext uri="{FF2B5EF4-FFF2-40B4-BE49-F238E27FC236}">
                <a16:creationId xmlns:a16="http://schemas.microsoft.com/office/drawing/2014/main" id="{13D916D7-2BE9-5393-675D-AB57D06B1AE5}"/>
              </a:ext>
            </a:extLst>
          </p:cNvPr>
          <p:cNvSpPr txBox="1"/>
          <p:nvPr/>
        </p:nvSpPr>
        <p:spPr>
          <a:xfrm>
            <a:off x="615939" y="1420488"/>
            <a:ext cx="2788254" cy="3785652"/>
          </a:xfrm>
          <a:prstGeom prst="rect">
            <a:avLst/>
          </a:prstGeom>
          <a:noFill/>
        </p:spPr>
        <p:txBody>
          <a:bodyPr wrap="square" rtlCol="0">
            <a:spAutoFit/>
          </a:bodyPr>
          <a:lstStyle/>
          <a:p>
            <a:r>
              <a:rPr lang="en-IN" sz="1600" b="1" dirty="0">
                <a:solidFill>
                  <a:schemeClr val="accent1">
                    <a:lumMod val="60000"/>
                    <a:lumOff val="40000"/>
                  </a:schemeClr>
                </a:solidFill>
              </a:rPr>
              <a:t>INSIGHTS</a:t>
            </a:r>
            <a:r>
              <a:rPr lang="en-IN" sz="1600" b="1" dirty="0">
                <a:solidFill>
                  <a:schemeClr val="accent1">
                    <a:lumMod val="20000"/>
                    <a:lumOff val="80000"/>
                  </a:schemeClr>
                </a:solidFill>
              </a:rPr>
              <a:t>:</a:t>
            </a:r>
          </a:p>
          <a:p>
            <a:r>
              <a:rPr lang="en-IN" sz="1600" dirty="0">
                <a:solidFill>
                  <a:schemeClr val="accent1">
                    <a:lumMod val="20000"/>
                    <a:lumOff val="80000"/>
                  </a:schemeClr>
                </a:solidFill>
              </a:rPr>
              <a:t>From the Graph “Events with Highest Risk”, we can observe that the risk factor is highly dependent on four events which are:</a:t>
            </a:r>
          </a:p>
          <a:p>
            <a:pPr marL="342900" indent="-342900">
              <a:buAutoNum type="arabicPeriod"/>
            </a:pPr>
            <a:r>
              <a:rPr lang="en-IN" sz="1600" dirty="0">
                <a:solidFill>
                  <a:srgbClr val="FFC000"/>
                </a:solidFill>
              </a:rPr>
              <a:t>Lane Departure </a:t>
            </a:r>
          </a:p>
          <a:p>
            <a:pPr marL="342900" indent="-342900">
              <a:buFontTx/>
              <a:buAutoNum type="arabicPeriod"/>
            </a:pPr>
            <a:r>
              <a:rPr lang="en-IN" sz="1600" dirty="0">
                <a:solidFill>
                  <a:srgbClr val="FFC000"/>
                </a:solidFill>
              </a:rPr>
              <a:t>Unsafe following distance</a:t>
            </a:r>
          </a:p>
          <a:p>
            <a:pPr marL="342900" indent="-342900">
              <a:buAutoNum type="arabicPeriod"/>
            </a:pPr>
            <a:r>
              <a:rPr lang="en-IN" sz="1600" dirty="0">
                <a:solidFill>
                  <a:srgbClr val="FFC000"/>
                </a:solidFill>
              </a:rPr>
              <a:t>Overspeed</a:t>
            </a:r>
          </a:p>
          <a:p>
            <a:pPr marL="342900" indent="-342900">
              <a:buAutoNum type="arabicPeriod"/>
            </a:pPr>
            <a:r>
              <a:rPr lang="en-IN" sz="1600" dirty="0">
                <a:solidFill>
                  <a:srgbClr val="FFC000"/>
                </a:solidFill>
              </a:rPr>
              <a:t>Unsafe tail distance</a:t>
            </a:r>
          </a:p>
          <a:p>
            <a:endParaRPr lang="en-IN" sz="1600" dirty="0">
              <a:solidFill>
                <a:srgbClr val="FFC000"/>
              </a:solidFill>
            </a:endParaRPr>
          </a:p>
          <a:p>
            <a:r>
              <a:rPr lang="en-IN" sz="1600" dirty="0">
                <a:solidFill>
                  <a:schemeClr val="accent1">
                    <a:lumMod val="20000"/>
                    <a:lumOff val="80000"/>
                  </a:schemeClr>
                </a:solidFill>
              </a:rPr>
              <a:t>Therefore, highest risk factor is “</a:t>
            </a:r>
            <a:r>
              <a:rPr lang="en-IN" sz="1600" b="1" dirty="0">
                <a:solidFill>
                  <a:srgbClr val="FFC000"/>
                </a:solidFill>
              </a:rPr>
              <a:t>410.4</a:t>
            </a:r>
            <a:r>
              <a:rPr lang="en-IN" sz="1600" dirty="0">
                <a:solidFill>
                  <a:schemeClr val="accent1">
                    <a:lumMod val="20000"/>
                    <a:lumOff val="80000"/>
                  </a:schemeClr>
                </a:solidFill>
              </a:rPr>
              <a:t>” for event “</a:t>
            </a:r>
            <a:r>
              <a:rPr lang="en-IN" sz="1600" b="1" dirty="0">
                <a:solidFill>
                  <a:srgbClr val="FFC000"/>
                </a:solidFill>
              </a:rPr>
              <a:t>Lane Departure</a:t>
            </a:r>
            <a:r>
              <a:rPr lang="en-IN" sz="1600" dirty="0">
                <a:solidFill>
                  <a:schemeClr val="accent1">
                    <a:lumMod val="20000"/>
                    <a:lumOff val="80000"/>
                  </a:schemeClr>
                </a:solidFill>
              </a:rPr>
              <a:t>” </a:t>
            </a:r>
          </a:p>
        </p:txBody>
      </p:sp>
      <p:sp>
        <p:nvSpPr>
          <p:cNvPr id="11" name="TextBox 10">
            <a:extLst>
              <a:ext uri="{FF2B5EF4-FFF2-40B4-BE49-F238E27FC236}">
                <a16:creationId xmlns:a16="http://schemas.microsoft.com/office/drawing/2014/main" id="{61986DE6-820E-F7BA-7639-836F2A813622}"/>
              </a:ext>
            </a:extLst>
          </p:cNvPr>
          <p:cNvSpPr txBox="1"/>
          <p:nvPr/>
        </p:nvSpPr>
        <p:spPr>
          <a:xfrm flipH="1">
            <a:off x="615939" y="5456761"/>
            <a:ext cx="10732246" cy="1107996"/>
          </a:xfrm>
          <a:prstGeom prst="rect">
            <a:avLst/>
          </a:prstGeom>
          <a:noFill/>
        </p:spPr>
        <p:txBody>
          <a:bodyPr wrap="square" rtlCol="0">
            <a:spAutoFit/>
          </a:bodyPr>
          <a:lstStyle/>
          <a:p>
            <a:r>
              <a:rPr lang="en-IN" sz="1600" b="1" dirty="0">
                <a:solidFill>
                  <a:schemeClr val="accent1">
                    <a:lumMod val="60000"/>
                    <a:lumOff val="40000"/>
                  </a:schemeClr>
                </a:solidFill>
              </a:rPr>
              <a:t>GEOGRAPHICAL</a:t>
            </a:r>
            <a:r>
              <a:rPr lang="en-IN" sz="1600" dirty="0">
                <a:solidFill>
                  <a:schemeClr val="accent1">
                    <a:lumMod val="60000"/>
                    <a:lumOff val="40000"/>
                  </a:schemeClr>
                </a:solidFill>
              </a:rPr>
              <a:t> </a:t>
            </a:r>
            <a:r>
              <a:rPr lang="en-IN" sz="1600" b="1" dirty="0">
                <a:solidFill>
                  <a:schemeClr val="accent1">
                    <a:lumMod val="60000"/>
                    <a:lumOff val="40000"/>
                  </a:schemeClr>
                </a:solidFill>
              </a:rPr>
              <a:t>INSIGHTS</a:t>
            </a:r>
            <a:r>
              <a:rPr lang="en-IN" sz="1600" b="1" dirty="0">
                <a:solidFill>
                  <a:schemeClr val="accent1">
                    <a:lumMod val="20000"/>
                    <a:lumOff val="80000"/>
                  </a:schemeClr>
                </a:solidFill>
              </a:rPr>
              <a:t>:</a:t>
            </a:r>
          </a:p>
          <a:p>
            <a:r>
              <a:rPr lang="en-IN" sz="1600" dirty="0">
                <a:solidFill>
                  <a:schemeClr val="accent1">
                    <a:lumMod val="20000"/>
                    <a:lumOff val="80000"/>
                  </a:schemeClr>
                </a:solidFill>
              </a:rPr>
              <a:t>From the above dashboard, we can conclude that for the city “</a:t>
            </a:r>
            <a:r>
              <a:rPr lang="en-IN" sz="1600" b="1" dirty="0">
                <a:solidFill>
                  <a:srgbClr val="FFC000"/>
                </a:solidFill>
              </a:rPr>
              <a:t>Santa Rosa</a:t>
            </a:r>
            <a:r>
              <a:rPr lang="en-IN" sz="1600" dirty="0">
                <a:solidFill>
                  <a:schemeClr val="accent1">
                    <a:lumMod val="20000"/>
                    <a:lumOff val="80000"/>
                  </a:schemeClr>
                </a:solidFill>
              </a:rPr>
              <a:t>” in </a:t>
            </a:r>
            <a:r>
              <a:rPr lang="en-IN" sz="1600" b="1" dirty="0">
                <a:solidFill>
                  <a:srgbClr val="FFC000"/>
                </a:solidFill>
              </a:rPr>
              <a:t>California</a:t>
            </a:r>
            <a:r>
              <a:rPr lang="en-IN" sz="1600" dirty="0">
                <a:solidFill>
                  <a:schemeClr val="accent1">
                    <a:lumMod val="20000"/>
                    <a:lumOff val="80000"/>
                  </a:schemeClr>
                </a:solidFill>
              </a:rPr>
              <a:t>, there is a highest risk of Lane Departure with a risk factor of “</a:t>
            </a:r>
            <a:r>
              <a:rPr lang="en-IN" sz="1600" b="1" dirty="0">
                <a:solidFill>
                  <a:srgbClr val="FFC000"/>
                </a:solidFill>
              </a:rPr>
              <a:t>71.70</a:t>
            </a:r>
            <a:r>
              <a:rPr lang="en-IN" sz="1600" dirty="0">
                <a:solidFill>
                  <a:schemeClr val="accent1">
                    <a:lumMod val="20000"/>
                    <a:lumOff val="80000"/>
                  </a:schemeClr>
                </a:solidFill>
              </a:rPr>
              <a:t>”</a:t>
            </a:r>
          </a:p>
          <a:p>
            <a:endParaRPr lang="en-IN" dirty="0">
              <a:solidFill>
                <a:schemeClr val="accent1">
                  <a:lumMod val="20000"/>
                  <a:lumOff val="80000"/>
                </a:schemeClr>
              </a:solidFill>
            </a:endParaRPr>
          </a:p>
        </p:txBody>
      </p:sp>
    </p:spTree>
    <p:extLst>
      <p:ext uri="{BB962C8B-B14F-4D97-AF65-F5344CB8AC3E}">
        <p14:creationId xmlns:p14="http://schemas.microsoft.com/office/powerpoint/2010/main" val="366917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200" b="1" dirty="0"/>
              <a:t>MODEL BASED ANALYSIS OF RISK FACTOR</a:t>
            </a:r>
          </a:p>
        </p:txBody>
      </p:sp>
      <p:pic>
        <p:nvPicPr>
          <p:cNvPr id="5" name="Picture 4">
            <a:extLst>
              <a:ext uri="{FF2B5EF4-FFF2-40B4-BE49-F238E27FC236}">
                <a16:creationId xmlns:a16="http://schemas.microsoft.com/office/drawing/2014/main" id="{513A300E-D9E0-F92E-C2A9-2C4DFAEE43EC}"/>
              </a:ext>
            </a:extLst>
          </p:cNvPr>
          <p:cNvPicPr>
            <a:picLocks noChangeAspect="1"/>
          </p:cNvPicPr>
          <p:nvPr/>
        </p:nvPicPr>
        <p:blipFill>
          <a:blip r:embed="rId2"/>
          <a:stretch>
            <a:fillRect/>
          </a:stretch>
        </p:blipFill>
        <p:spPr>
          <a:xfrm>
            <a:off x="712193" y="1465407"/>
            <a:ext cx="5762122" cy="4609697"/>
          </a:xfrm>
          <a:prstGeom prst="rect">
            <a:avLst/>
          </a:prstGeom>
        </p:spPr>
      </p:pic>
      <p:sp>
        <p:nvSpPr>
          <p:cNvPr id="6" name="TextBox 5">
            <a:extLst>
              <a:ext uri="{FF2B5EF4-FFF2-40B4-BE49-F238E27FC236}">
                <a16:creationId xmlns:a16="http://schemas.microsoft.com/office/drawing/2014/main" id="{3E0F95C3-B791-DF91-BF09-9D5E7D316844}"/>
              </a:ext>
            </a:extLst>
          </p:cNvPr>
          <p:cNvSpPr txBox="1"/>
          <p:nvPr/>
        </p:nvSpPr>
        <p:spPr>
          <a:xfrm>
            <a:off x="7084193" y="1366897"/>
            <a:ext cx="3975234" cy="2062103"/>
          </a:xfrm>
          <a:prstGeom prst="rect">
            <a:avLst/>
          </a:prstGeom>
          <a:noFill/>
        </p:spPr>
        <p:txBody>
          <a:bodyPr wrap="square" rtlCol="0">
            <a:spAutoFit/>
          </a:bodyPr>
          <a:lstStyle/>
          <a:p>
            <a:r>
              <a:rPr lang="en-IN" sz="1600" b="1" dirty="0">
                <a:solidFill>
                  <a:schemeClr val="accent1">
                    <a:lumMod val="60000"/>
                    <a:lumOff val="40000"/>
                  </a:schemeClr>
                </a:solidFill>
              </a:rPr>
              <a:t>INSIGHTS</a:t>
            </a:r>
            <a:r>
              <a:rPr lang="en-IN" sz="1600" dirty="0">
                <a:solidFill>
                  <a:schemeClr val="accent1">
                    <a:lumMod val="60000"/>
                    <a:lumOff val="40000"/>
                  </a:schemeClr>
                </a:solidFill>
              </a:rPr>
              <a:t>:</a:t>
            </a:r>
          </a:p>
          <a:p>
            <a:r>
              <a:rPr lang="en-IN" sz="1600" dirty="0">
                <a:solidFill>
                  <a:schemeClr val="accent1">
                    <a:lumMod val="20000"/>
                    <a:lumOff val="80000"/>
                  </a:schemeClr>
                </a:solidFill>
              </a:rPr>
              <a:t>From this visualization dashboard         “Truck models with highest risk factor” we can infer that for the model “</a:t>
            </a:r>
            <a:r>
              <a:rPr lang="en-IN" sz="1600" b="1" dirty="0">
                <a:solidFill>
                  <a:srgbClr val="FFC000"/>
                </a:solidFill>
              </a:rPr>
              <a:t>Ford</a:t>
            </a:r>
            <a:r>
              <a:rPr lang="en-IN" sz="1600" dirty="0">
                <a:solidFill>
                  <a:schemeClr val="accent1">
                    <a:lumMod val="20000"/>
                    <a:lumOff val="80000"/>
                  </a:schemeClr>
                </a:solidFill>
              </a:rPr>
              <a:t>“ the risk factor is the highest being “</a:t>
            </a:r>
            <a:r>
              <a:rPr lang="en-IN" sz="1600" b="1" dirty="0">
                <a:solidFill>
                  <a:srgbClr val="FFC000"/>
                </a:solidFill>
              </a:rPr>
              <a:t>88.62</a:t>
            </a:r>
            <a:r>
              <a:rPr lang="en-IN" sz="1600" dirty="0">
                <a:solidFill>
                  <a:schemeClr val="accent1">
                    <a:lumMod val="20000"/>
                    <a:lumOff val="80000"/>
                  </a:schemeClr>
                </a:solidFill>
              </a:rPr>
              <a:t>”, then for Peterbilt being “</a:t>
            </a:r>
            <a:r>
              <a:rPr lang="en-IN" sz="1600" b="1" dirty="0">
                <a:solidFill>
                  <a:srgbClr val="FFC000"/>
                </a:solidFill>
              </a:rPr>
              <a:t>80.00</a:t>
            </a:r>
            <a:r>
              <a:rPr lang="en-IN" sz="1600" dirty="0">
                <a:solidFill>
                  <a:schemeClr val="accent1">
                    <a:lumMod val="20000"/>
                    <a:lumOff val="80000"/>
                  </a:schemeClr>
                </a:solidFill>
              </a:rPr>
              <a:t>” and Volvo’s risk factor is “</a:t>
            </a:r>
            <a:r>
              <a:rPr lang="en-IN" sz="1600" b="1" dirty="0">
                <a:solidFill>
                  <a:srgbClr val="FFC000"/>
                </a:solidFill>
              </a:rPr>
              <a:t>38.87</a:t>
            </a:r>
            <a:r>
              <a:rPr lang="en-IN" sz="1600" dirty="0">
                <a:solidFill>
                  <a:schemeClr val="accent1">
                    <a:lumMod val="20000"/>
                    <a:lumOff val="80000"/>
                  </a:schemeClr>
                </a:solidFill>
              </a:rPr>
              <a:t>”</a:t>
            </a:r>
            <a:endParaRPr lang="en-IN" sz="1600" dirty="0">
              <a:solidFill>
                <a:srgbClr val="FFC000"/>
              </a:solidFill>
            </a:endParaRPr>
          </a:p>
        </p:txBody>
      </p:sp>
      <p:sp>
        <p:nvSpPr>
          <p:cNvPr id="7" name="TextBox 6">
            <a:extLst>
              <a:ext uri="{FF2B5EF4-FFF2-40B4-BE49-F238E27FC236}">
                <a16:creationId xmlns:a16="http://schemas.microsoft.com/office/drawing/2014/main" id="{B7726D78-6343-FC17-029C-B0D2B7C4F1E1}"/>
              </a:ext>
            </a:extLst>
          </p:cNvPr>
          <p:cNvSpPr txBox="1"/>
          <p:nvPr/>
        </p:nvSpPr>
        <p:spPr>
          <a:xfrm>
            <a:off x="7084193" y="3596043"/>
            <a:ext cx="3821230" cy="2554545"/>
          </a:xfrm>
          <a:prstGeom prst="rect">
            <a:avLst/>
          </a:prstGeom>
          <a:noFill/>
        </p:spPr>
        <p:txBody>
          <a:bodyPr wrap="square" rtlCol="0">
            <a:spAutoFit/>
          </a:bodyPr>
          <a:lstStyle/>
          <a:p>
            <a:r>
              <a:rPr lang="en-IN" sz="1600" b="1" dirty="0">
                <a:solidFill>
                  <a:schemeClr val="accent1">
                    <a:lumMod val="60000"/>
                    <a:lumOff val="40000"/>
                  </a:schemeClr>
                </a:solidFill>
              </a:rPr>
              <a:t>RECOMMENDATION</a:t>
            </a:r>
            <a:r>
              <a:rPr lang="en-IN" sz="1600" dirty="0">
                <a:solidFill>
                  <a:schemeClr val="accent1">
                    <a:lumMod val="60000"/>
                    <a:lumOff val="40000"/>
                  </a:schemeClr>
                </a:solidFill>
              </a:rPr>
              <a:t>:</a:t>
            </a:r>
          </a:p>
          <a:p>
            <a:r>
              <a:rPr lang="en-IN" sz="1600" dirty="0">
                <a:solidFill>
                  <a:schemeClr val="accent1">
                    <a:lumMod val="20000"/>
                    <a:lumOff val="80000"/>
                  </a:schemeClr>
                </a:solidFill>
              </a:rPr>
              <a:t>By setting the threshold risk factor as </a:t>
            </a:r>
            <a:r>
              <a:rPr lang="en-IN" sz="1600" b="1" dirty="0">
                <a:solidFill>
                  <a:srgbClr val="FFC000"/>
                </a:solidFill>
              </a:rPr>
              <a:t>7.00</a:t>
            </a:r>
            <a:r>
              <a:rPr lang="en-IN" sz="1600" dirty="0">
                <a:solidFill>
                  <a:schemeClr val="accent1">
                    <a:lumMod val="20000"/>
                    <a:lumOff val="80000"/>
                  </a:schemeClr>
                </a:solidFill>
              </a:rPr>
              <a:t>, we identified the </a:t>
            </a:r>
            <a:r>
              <a:rPr lang="en-IN" sz="1600" dirty="0" err="1">
                <a:solidFill>
                  <a:schemeClr val="accent1">
                    <a:lumMod val="20000"/>
                    <a:lumOff val="80000"/>
                  </a:schemeClr>
                </a:solidFill>
              </a:rPr>
              <a:t>truckIDs</a:t>
            </a:r>
            <a:r>
              <a:rPr lang="en-IN" sz="1600" dirty="0">
                <a:solidFill>
                  <a:schemeClr val="accent1">
                    <a:lumMod val="20000"/>
                    <a:lumOff val="80000"/>
                  </a:schemeClr>
                </a:solidFill>
              </a:rPr>
              <a:t> in the </a:t>
            </a:r>
            <a:r>
              <a:rPr lang="en-IN" sz="1600" b="1" dirty="0">
                <a:solidFill>
                  <a:schemeClr val="accent1">
                    <a:lumMod val="20000"/>
                    <a:lumOff val="80000"/>
                  </a:schemeClr>
                </a:solidFill>
              </a:rPr>
              <a:t>top 3 risky models which can be discarded:</a:t>
            </a:r>
            <a:endParaRPr lang="en-IN" sz="1600" dirty="0">
              <a:solidFill>
                <a:schemeClr val="accent1">
                  <a:lumMod val="20000"/>
                  <a:lumOff val="80000"/>
                </a:schemeClr>
              </a:solidFill>
            </a:endParaRPr>
          </a:p>
          <a:p>
            <a:pPr marL="285750" indent="-285750">
              <a:buFont typeface="Arial" panose="020B0604020202020204" pitchFamily="34" charset="0"/>
              <a:buChar char="•"/>
            </a:pPr>
            <a:r>
              <a:rPr lang="en-IN" sz="1600" dirty="0">
                <a:solidFill>
                  <a:schemeClr val="accent1">
                    <a:lumMod val="20000"/>
                    <a:lumOff val="80000"/>
                  </a:schemeClr>
                </a:solidFill>
              </a:rPr>
              <a:t>Highest number of models which are highly risky “</a:t>
            </a:r>
            <a:r>
              <a:rPr lang="en-IN" sz="1600" b="1" dirty="0">
                <a:solidFill>
                  <a:schemeClr val="accent1">
                    <a:lumMod val="20000"/>
                    <a:lumOff val="80000"/>
                  </a:schemeClr>
                </a:solidFill>
              </a:rPr>
              <a:t>Ford</a:t>
            </a:r>
            <a:r>
              <a:rPr lang="en-IN" sz="1600" dirty="0">
                <a:solidFill>
                  <a:schemeClr val="accent1">
                    <a:lumMod val="20000"/>
                    <a:lumOff val="80000"/>
                  </a:schemeClr>
                </a:solidFill>
              </a:rPr>
              <a:t>” i.e., 3 truck IDs {A73,A35,A50}. Similarly, there are 2 and 1 risky truck Ids in Peterbilt and Volvo respectively.</a:t>
            </a:r>
          </a:p>
        </p:txBody>
      </p:sp>
    </p:spTree>
    <p:extLst>
      <p:ext uri="{BB962C8B-B14F-4D97-AF65-F5344CB8AC3E}">
        <p14:creationId xmlns:p14="http://schemas.microsoft.com/office/powerpoint/2010/main" val="380280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5668A6-E4E5-93E9-7C28-FA44245E1B1F}"/>
              </a:ext>
            </a:extLst>
          </p:cNvPr>
          <p:cNvSpPr>
            <a:spLocks noGrp="1"/>
          </p:cNvSpPr>
          <p:nvPr>
            <p:ph type="subTitle" idx="1"/>
          </p:nvPr>
        </p:nvSpPr>
        <p:spPr>
          <a:xfrm>
            <a:off x="808445" y="782896"/>
            <a:ext cx="8825658" cy="861420"/>
          </a:xfrm>
        </p:spPr>
        <p:txBody>
          <a:bodyPr>
            <a:normAutofit/>
          </a:bodyPr>
          <a:lstStyle/>
          <a:p>
            <a:r>
              <a:rPr lang="en-IN" sz="2200" b="1" dirty="0"/>
              <a:t>Risk Factor Forecasting Using R</a:t>
            </a:r>
          </a:p>
        </p:txBody>
      </p:sp>
      <p:pic>
        <p:nvPicPr>
          <p:cNvPr id="4" name="Picture 3">
            <a:extLst>
              <a:ext uri="{FF2B5EF4-FFF2-40B4-BE49-F238E27FC236}">
                <a16:creationId xmlns:a16="http://schemas.microsoft.com/office/drawing/2014/main" id="{F7D29C30-3DE9-2D4E-D78D-3564D34F80FA}"/>
              </a:ext>
            </a:extLst>
          </p:cNvPr>
          <p:cNvPicPr>
            <a:picLocks noChangeAspect="1"/>
          </p:cNvPicPr>
          <p:nvPr/>
        </p:nvPicPr>
        <p:blipFill>
          <a:blip r:embed="rId2"/>
          <a:stretch>
            <a:fillRect/>
          </a:stretch>
        </p:blipFill>
        <p:spPr>
          <a:xfrm>
            <a:off x="808444" y="1338351"/>
            <a:ext cx="6114869" cy="3673869"/>
          </a:xfrm>
          <a:prstGeom prst="rect">
            <a:avLst/>
          </a:prstGeom>
        </p:spPr>
      </p:pic>
      <p:pic>
        <p:nvPicPr>
          <p:cNvPr id="12" name="Picture 11">
            <a:extLst>
              <a:ext uri="{FF2B5EF4-FFF2-40B4-BE49-F238E27FC236}">
                <a16:creationId xmlns:a16="http://schemas.microsoft.com/office/drawing/2014/main" id="{39B78715-FAC2-CB0A-58EF-F903D0F64C7A}"/>
              </a:ext>
            </a:extLst>
          </p:cNvPr>
          <p:cNvPicPr>
            <a:picLocks noChangeAspect="1"/>
          </p:cNvPicPr>
          <p:nvPr/>
        </p:nvPicPr>
        <p:blipFill>
          <a:blip r:embed="rId3"/>
          <a:stretch>
            <a:fillRect/>
          </a:stretch>
        </p:blipFill>
        <p:spPr>
          <a:xfrm>
            <a:off x="7228114" y="1338352"/>
            <a:ext cx="4155441" cy="3673869"/>
          </a:xfrm>
          <a:prstGeom prst="rect">
            <a:avLst/>
          </a:prstGeom>
        </p:spPr>
      </p:pic>
      <p:sp>
        <p:nvSpPr>
          <p:cNvPr id="33" name="TextBox 32">
            <a:extLst>
              <a:ext uri="{FF2B5EF4-FFF2-40B4-BE49-F238E27FC236}">
                <a16:creationId xmlns:a16="http://schemas.microsoft.com/office/drawing/2014/main" id="{15E21DA0-E7FD-B43F-6DE6-C70B6A308D82}"/>
              </a:ext>
            </a:extLst>
          </p:cNvPr>
          <p:cNvSpPr txBox="1"/>
          <p:nvPr/>
        </p:nvSpPr>
        <p:spPr>
          <a:xfrm>
            <a:off x="808445" y="5227700"/>
            <a:ext cx="10575110" cy="830997"/>
          </a:xfrm>
          <a:prstGeom prst="rect">
            <a:avLst/>
          </a:prstGeom>
          <a:noFill/>
        </p:spPr>
        <p:txBody>
          <a:bodyPr wrap="square" rtlCol="0">
            <a:spAutoFit/>
          </a:bodyPr>
          <a:lstStyle/>
          <a:p>
            <a:r>
              <a:rPr lang="en-IN" sz="1600" b="1" dirty="0">
                <a:solidFill>
                  <a:schemeClr val="accent1">
                    <a:lumMod val="60000"/>
                    <a:lumOff val="40000"/>
                  </a:schemeClr>
                </a:solidFill>
              </a:rPr>
              <a:t>Prediction</a:t>
            </a:r>
            <a:r>
              <a:rPr lang="en-IN" sz="1600" dirty="0">
                <a:solidFill>
                  <a:schemeClr val="accent1">
                    <a:lumMod val="60000"/>
                    <a:lumOff val="40000"/>
                  </a:schemeClr>
                </a:solidFill>
              </a:rPr>
              <a:t>:</a:t>
            </a:r>
          </a:p>
          <a:p>
            <a:r>
              <a:rPr lang="en-IN" sz="1600" dirty="0">
                <a:solidFill>
                  <a:schemeClr val="accent1">
                    <a:lumMod val="20000"/>
                    <a:lumOff val="80000"/>
                  </a:schemeClr>
                </a:solidFill>
              </a:rPr>
              <a:t>From this visualization it is clear that dependent variables truck miles and events has direct correlation with risk factor. And risk is higher for higher prediction score.</a:t>
            </a:r>
            <a:endParaRPr lang="en-IN" sz="1600" dirty="0">
              <a:solidFill>
                <a:srgbClr val="FFC000"/>
              </a:solidFill>
            </a:endParaRPr>
          </a:p>
        </p:txBody>
      </p:sp>
    </p:spTree>
    <p:extLst>
      <p:ext uri="{BB962C8B-B14F-4D97-AF65-F5344CB8AC3E}">
        <p14:creationId xmlns:p14="http://schemas.microsoft.com/office/powerpoint/2010/main" val="3725942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578</TotalTime>
  <Words>722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Open Sauce One Light</vt:lpstr>
      <vt:lpstr>Wingdings 3</vt:lpstr>
      <vt:lpstr>Ion Boardroom</vt:lpstr>
      <vt:lpstr>MIS 6346 BIG DATA ANALYTICS  RISK ANALYSIS ON TRUCK FLEET DATA</vt:lpstr>
      <vt:lpstr>BUSINESS OBJECTIVES</vt:lpstr>
      <vt:lpstr>WORKFLOW</vt:lpstr>
      <vt:lpstr>ABOUT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6346 BIG DATA ANALYTICS  RISK ANALYSIS ON TRUCK FLEET DATA</dc:title>
  <dc:creator>Harshitha Paturi</dc:creator>
  <cp:lastModifiedBy>Gaikwad, Rahul Anil</cp:lastModifiedBy>
  <cp:revision>12</cp:revision>
  <dcterms:created xsi:type="dcterms:W3CDTF">2023-05-01T00:29:11Z</dcterms:created>
  <dcterms:modified xsi:type="dcterms:W3CDTF">2023-05-01T22:49:30Z</dcterms:modified>
</cp:coreProperties>
</file>