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comments/comment1.xml" ContentType="application/vnd.openxmlformats-officedocument.presentationml.comments+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commentAuthors.xml" ContentType="application/vnd.openxmlformats-officedocument.presentationml.comme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commentAuthors.xml><?xml version="1.0" encoding="utf-8"?>
<p:cmAuthorLst xmlns:p="http://schemas.openxmlformats.org/presentationml/2006/main">
  <p:cmAuthor id="1" name="Tamil Kumaran" initials="TK"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 Id="rId19" Type="http://schemas.openxmlformats.org/officeDocument/2006/relationships/commentAuthors" Target="commentAuthors.xml"/></Relationships>
</file>

<file path=ppt/comments/comment1.xml><?xml version="1.0" encoding="utf-8"?>
<p:cmLst xmlns:p="http://schemas.openxmlformats.org/presentationml/2006/main" xmlns:r="http://schemas.openxmlformats.org/officeDocument/2006/relationships" xmlns:a="http://schemas.openxmlformats.org/drawingml/2006/main">
  <p:cm authorId="1" dt="2025-08-25T07:34:07.376" idx="1">
    <p:pos x="7033" y="2088"/>
    <p:text>Tamil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9/4/2025</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6207514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8410561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59" name="对象"/>
          <p:cNvSpPr>
            <a:spLocks noGrp="1"/>
          </p:cNvSpPr>
          <p:nvPr>
            <p:ph type="sldImg"/>
          </p:nvPr>
        </p:nvSpPr>
        <p:spPr>
          <a:xfrm rot="0">
            <a:off x="4038600" y="857250"/>
            <a:ext cx="4114800" cy="2314575"/>
          </a:xfrm>
          <a:prstGeom prst="rect"/>
          <a:noFill/>
          <a:ln w="12700" cmpd="sng" cap="flat">
            <a:noFill/>
            <a:prstDash val="solid"/>
            <a:miter/>
          </a:ln>
        </p:spPr>
      </p:sp>
      <p:sp>
        <p:nvSpPr>
          <p:cNvPr id="16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12904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2" name="对象"/>
          <p:cNvSpPr>
            <a:spLocks noGrp="1"/>
          </p:cNvSpPr>
          <p:nvPr>
            <p:ph type="sldImg"/>
          </p:nvPr>
        </p:nvSpPr>
        <p:spPr>
          <a:xfrm rot="0">
            <a:off x="4038600" y="857250"/>
            <a:ext cx="4114800" cy="2314575"/>
          </a:xfrm>
          <a:prstGeom prst="rect"/>
          <a:noFill/>
          <a:ln w="12700" cmpd="sng" cap="flat">
            <a:noFill/>
            <a:prstDash val="solid"/>
            <a:miter/>
          </a:ln>
        </p:spPr>
      </p:sp>
      <p:sp>
        <p:nvSpPr>
          <p:cNvPr id="17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6444064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1" name="对象"/>
          <p:cNvSpPr>
            <a:spLocks noGrp="1"/>
          </p:cNvSpPr>
          <p:nvPr>
            <p:ph type="sldImg"/>
          </p:nvPr>
        </p:nvSpPr>
        <p:spPr>
          <a:xfrm rot="0">
            <a:off x="4038600" y="857250"/>
            <a:ext cx="4114800" cy="2314575"/>
          </a:xfrm>
          <a:prstGeom prst="rect"/>
          <a:noFill/>
          <a:ln w="12700" cmpd="sng" cap="flat">
            <a:noFill/>
            <a:prstDash val="solid"/>
            <a:miter/>
          </a:ln>
        </p:spPr>
      </p:sp>
      <p:sp>
        <p:nvSpPr>
          <p:cNvPr id="18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4269982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3" name="对象"/>
          <p:cNvSpPr>
            <a:spLocks noGrp="1"/>
          </p:cNvSpPr>
          <p:nvPr>
            <p:ph type="sldImg"/>
          </p:nvPr>
        </p:nvSpPr>
        <p:spPr>
          <a:xfrm rot="0">
            <a:off x="4038600" y="857250"/>
            <a:ext cx="4114800" cy="2314575"/>
          </a:xfrm>
          <a:prstGeom prst="rect"/>
          <a:noFill/>
          <a:ln w="12700" cmpd="sng" cap="flat">
            <a:noFill/>
            <a:prstDash val="solid"/>
            <a:miter/>
          </a:ln>
        </p:spPr>
      </p:sp>
      <p:sp>
        <p:nvSpPr>
          <p:cNvPr id="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8013135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7" name="对象"/>
          <p:cNvSpPr>
            <a:spLocks noGrp="1"/>
          </p:cNvSpPr>
          <p:nvPr>
            <p:ph type="sldImg"/>
          </p:nvPr>
        </p:nvSpPr>
        <p:spPr>
          <a:xfrm rot="0">
            <a:off x="4038600" y="857250"/>
            <a:ext cx="4114800" cy="2314575"/>
          </a:xfrm>
          <a:prstGeom prst="rect"/>
          <a:noFill/>
          <a:ln w="12700" cmpd="sng" cap="flat">
            <a:noFill/>
            <a:prstDash val="solid"/>
            <a:miter/>
          </a:ln>
        </p:spPr>
      </p:sp>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0857370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7" name="对象"/>
          <p:cNvSpPr>
            <a:spLocks noGrp="1"/>
          </p:cNvSpPr>
          <p:nvPr>
            <p:ph type="sldImg"/>
          </p:nvPr>
        </p:nvSpPr>
        <p:spPr>
          <a:xfrm rot="0">
            <a:off x="4038600" y="857250"/>
            <a:ext cx="4114800" cy="2314575"/>
          </a:xfrm>
          <a:prstGeom prst="rect"/>
          <a:noFill/>
          <a:ln w="12700" cmpd="sng" cap="flat">
            <a:noFill/>
            <a:prstDash val="solid"/>
            <a:miter/>
          </a:ln>
        </p:spPr>
      </p:sp>
      <p:sp>
        <p:nvSpPr>
          <p:cNvPr id="11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6604508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6" name="对象"/>
          <p:cNvSpPr>
            <a:spLocks noGrp="1"/>
          </p:cNvSpPr>
          <p:nvPr>
            <p:ph type="sldImg"/>
          </p:nvPr>
        </p:nvSpPr>
        <p:spPr>
          <a:xfrm rot="0">
            <a:off x="4038600" y="857250"/>
            <a:ext cx="4114800" cy="2314575"/>
          </a:xfrm>
          <a:prstGeom prst="rect"/>
          <a:noFill/>
          <a:ln w="12700" cmpd="sng" cap="flat">
            <a:noFill/>
            <a:prstDash val="solid"/>
            <a:miter/>
          </a:ln>
        </p:spPr>
      </p:sp>
      <p:sp>
        <p:nvSpPr>
          <p:cNvPr id="12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0408802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4" name="对象"/>
          <p:cNvSpPr>
            <a:spLocks noGrp="1"/>
          </p:cNvSpPr>
          <p:nvPr>
            <p:ph type="sldImg"/>
          </p:nvPr>
        </p:nvSpPr>
        <p:spPr>
          <a:xfrm rot="0">
            <a:off x="4038600" y="857250"/>
            <a:ext cx="4114800" cy="2314575"/>
          </a:xfrm>
          <a:prstGeom prst="rect"/>
          <a:noFill/>
          <a:ln w="12700" cmpd="sng" cap="flat">
            <a:noFill/>
            <a:prstDash val="solid"/>
            <a:miter/>
          </a:ln>
        </p:spPr>
      </p:sp>
      <p:sp>
        <p:nvSpPr>
          <p:cNvPr id="13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7317128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3" name="对象"/>
          <p:cNvSpPr>
            <a:spLocks noGrp="1"/>
          </p:cNvSpPr>
          <p:nvPr>
            <p:ph type="sldImg"/>
          </p:nvPr>
        </p:nvSpPr>
        <p:spPr>
          <a:xfrm rot="0">
            <a:off x="4038600" y="857250"/>
            <a:ext cx="4114800" cy="2314575"/>
          </a:xfrm>
          <a:prstGeom prst="rect"/>
          <a:noFill/>
          <a:ln w="12700" cmpd="sng" cap="flat">
            <a:noFill/>
            <a:prstDash val="solid"/>
            <a:miter/>
          </a:ln>
        </p:spPr>
      </p:sp>
      <p:sp>
        <p:nvSpPr>
          <p:cNvPr id="14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9827805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47" name="对象"/>
          <p:cNvSpPr>
            <a:spLocks noGrp="1"/>
          </p:cNvSpPr>
          <p:nvPr>
            <p:ph type="sldImg"/>
          </p:nvPr>
        </p:nvSpPr>
        <p:spPr>
          <a:xfrm rot="0">
            <a:off x="4038600" y="857250"/>
            <a:ext cx="4114800" cy="2314575"/>
          </a:xfrm>
          <a:prstGeom prst="rect"/>
          <a:noFill/>
          <a:ln w="12700" cmpd="sng" cap="flat">
            <a:noFill/>
            <a:prstDash val="solid"/>
            <a:miter/>
          </a:ln>
        </p:spPr>
      </p:sp>
      <p:sp>
        <p:nvSpPr>
          <p:cNvPr id="1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0522627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55" name="对象"/>
          <p:cNvSpPr>
            <a:spLocks noGrp="1"/>
          </p:cNvSpPr>
          <p:nvPr>
            <p:ph type="sldImg"/>
          </p:nvPr>
        </p:nvSpPr>
        <p:spPr>
          <a:xfrm rot="0">
            <a:off x="4038600" y="857250"/>
            <a:ext cx="4114800" cy="2314575"/>
          </a:xfrm>
          <a:prstGeom prst="rect"/>
          <a:noFill/>
          <a:ln w="12700" cmpd="sng" cap="flat">
            <a:noFill/>
            <a:prstDash val="solid"/>
            <a:miter/>
          </a:ln>
        </p:spPr>
      </p:sp>
      <p:sp>
        <p:nvSpPr>
          <p:cNvPr id="15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2672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32625382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7348236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9783026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74659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7835754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0760108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5222794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039529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834744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714858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2920147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4240460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5313465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9/4/2025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7007430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image" Target="../media/11.jpeg"/><Relationship Id="rId3" Type="http://schemas.openxmlformats.org/officeDocument/2006/relationships/image" Target="../media/12.jpeg"/><Relationship Id="rId4" Type="http://schemas.openxmlformats.org/officeDocument/2006/relationships/image" Target="../media/13.jpeg"/><Relationship Id="rId5" Type="http://schemas.openxmlformats.org/officeDocument/2006/relationships/slideLayout" Target="../slideLayouts/slideLayout13.xml"/><Relationship Id="rId6"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3.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006076" y="268961"/>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Abadi" pitchFamily="34"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Abadi" pitchFamily="34" charset="0"/>
                <a:ea typeface="宋体" pitchFamily="0" charset="0"/>
                <a:cs typeface="Trebuchet MS" pitchFamily="0" charset="0"/>
              </a:rPr>
            </a:br>
            <a:endParaRPr lang="zh-CN" altLang="en-US" sz="3200" b="0" i="0" u="none" strike="noStrike" kern="0" cap="none" spc="15" baseline="0">
              <a:solidFill>
                <a:schemeClr val="tx1"/>
              </a:solidFill>
              <a:latin typeface="Abadi" pitchFamily="34"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347785" y="3120628"/>
            <a:ext cx="9189245" cy="2663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800" b="0" i="0" u="none" strike="noStrike" kern="1200" cap="none" spc="0" baseline="0">
                <a:solidFill>
                  <a:schemeClr val="tx1"/>
                </a:solidFill>
                <a:latin typeface="Calibri" pitchFamily="0" charset="0"/>
                <a:ea typeface="宋体" pitchFamily="0" charset="0"/>
                <a:cs typeface="Calibri" pitchFamily="0" charset="0"/>
              </a:rPr>
              <a:t>RAHUL.S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REGISTER NO AND NMID: </a:t>
            </a:r>
            <a:r>
              <a:rPr lang="en-US" altLang="zh-CN" sz="2800" b="0" i="0" u="none" strike="noStrike" kern="1200" cap="none" spc="0" baseline="0">
                <a:solidFill>
                  <a:schemeClr val="tx1"/>
                </a:solidFill>
                <a:latin typeface="Calibri" pitchFamily="0" charset="0"/>
                <a:ea typeface="宋体" pitchFamily="0" charset="0"/>
                <a:cs typeface="Calibri" pitchFamily="0" charset="0"/>
              </a:rPr>
              <a:t>autanm212anm212bca020</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DEPARTMENT: BCA Bachelor of Computer Application </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COLLEGE: COLLEGE/ UNIVERSITY: </a:t>
            </a:r>
            <a:r>
              <a:rPr lang="en-US" altLang="zh-CN" sz="2800" b="0" i="0" u="none" strike="noStrike" kern="1200" cap="none" spc="0" baseline="0">
                <a:solidFill>
                  <a:schemeClr val="tx1"/>
                </a:solidFill>
                <a:latin typeface="Calibri" pitchFamily="0" charset="0"/>
                <a:ea typeface="宋体" pitchFamily="0" charset="0"/>
                <a:cs typeface="Calibri" pitchFamily="0" charset="0"/>
              </a:rPr>
              <a:t>Siddhar</a:t>
            </a:r>
            <a:r>
              <a:rPr lang="en-US" altLang="zh-CN" sz="2800" b="0" i="0" u="none" strike="noStrike" kern="1200" cap="none" spc="0" baseline="0">
                <a:solidFill>
                  <a:schemeClr val="tx1"/>
                </a:solidFill>
                <a:latin typeface="Calibri" pitchFamily="0" charset="0"/>
                <a:ea typeface="宋体" pitchFamily="0" charset="0"/>
                <a:cs typeface="Calibri" pitchFamily="0" charset="0"/>
              </a:rPr>
              <a:t> </a:t>
            </a:r>
            <a:r>
              <a:rPr lang="en-US" altLang="zh-CN" sz="2800" b="0" i="0" u="none" strike="noStrike" kern="1200" cap="none" spc="0" baseline="0">
                <a:solidFill>
                  <a:schemeClr val="tx1"/>
                </a:solidFill>
                <a:latin typeface="Calibri" pitchFamily="0" charset="0"/>
                <a:ea typeface="宋体" pitchFamily="0" charset="0"/>
                <a:cs typeface="Calibri" pitchFamily="0" charset="0"/>
              </a:rPr>
              <a:t>Sivagnaani</a:t>
            </a:r>
            <a:r>
              <a:rPr lang="en-US" altLang="zh-CN" sz="2800" b="0" i="0" u="none" strike="noStrike" kern="1200" cap="none" spc="0" baseline="0">
                <a:solidFill>
                  <a:schemeClr val="tx1"/>
                </a:solidFill>
                <a:latin typeface="Calibri" pitchFamily="0" charset="0"/>
                <a:ea typeface="宋体" pitchFamily="0" charset="0"/>
                <a:cs typeface="Calibri" pitchFamily="0" charset="0"/>
              </a:rPr>
              <a:t>  arts and Science College </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7385010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7" name="文本框"/>
          <p:cNvSpPr>
            <a:spLocks noGrp="1"/>
          </p:cNvSpPr>
          <p:nvPr>
            <p:ph type="title"/>
          </p:nvPr>
        </p:nvSpPr>
        <p:spPr>
          <a:xfrm rot="0">
            <a:off x="1092041" y="517920"/>
            <a:ext cx="10007917" cy="14350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1092041" y="2151727"/>
            <a:ext cx="8929689" cy="255454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Agency FB" pitchFamily="34" charset="0"/>
                <a:ea typeface="宋体" pitchFamily="0" charset="0"/>
                <a:cs typeface="Calibri" pitchFamily="0" charset="0"/>
              </a:rPr>
              <a:t>Features and Functionality: Includes a gallery for project showcases with images and descriptions. Interactive resume section with downloadable PDF option. Contact form for direct communication. Embedded video or audio clips to demonstrate skills. Social media integration for broader reach.</a:t>
            </a:r>
            <a:endParaRPr lang="zh-CN" altLang="en-US" sz="3200" b="0" i="0" u="none" strike="noStrike" kern="1200" cap="none" spc="0" baseline="0">
              <a:solidFill>
                <a:schemeClr val="tx1"/>
              </a:solidFill>
              <a:latin typeface="Agency FB" pitchFamily="34" charset="0"/>
              <a:ea typeface="宋体" pitchFamily="0" charset="0"/>
              <a:cs typeface="Calibri" pitchFamily="0" charset="0"/>
            </a:endParaRPr>
          </a:p>
        </p:txBody>
      </p:sp>
    </p:spTree>
    <p:extLst>
      <p:ext uri="{BB962C8B-B14F-4D97-AF65-F5344CB8AC3E}">
        <p14:creationId xmlns:p14="http://schemas.microsoft.com/office/powerpoint/2010/main" val="96034814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1"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233030" y="2657474"/>
            <a:ext cx="2466975" cy="3419475"/>
          </a:xfrm>
          <a:prstGeom prst="rect"/>
          <a:noFill/>
          <a:ln w="12700" cmpd="sng" cap="flat">
            <a:noFill/>
            <a:prstDash val="solid"/>
            <a:miter/>
          </a:ln>
        </p:spPr>
      </p:pic>
      <p:sp>
        <p:nvSpPr>
          <p:cNvPr id="166"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Abadi" pitchFamily="34"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Abadi" pitchFamily="34" charset="0"/>
              <a:ea typeface="宋体" pitchFamily="0" charset="0"/>
              <a:cs typeface="Trebuchet MS" pitchFamily="0" charset="0"/>
            </a:endParaRPr>
          </a:p>
        </p:txBody>
      </p:sp>
      <p:sp>
        <p:nvSpPr>
          <p:cNvPr id="16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8"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169" name="图片"/>
          <p:cNvPicPr>
            <a:picLocks noChangeAspect="1"/>
          </p:cNvPicPr>
          <p:nvPr/>
        </p:nvPicPr>
        <p:blipFill>
          <a:blip r:embed="rId2" cstate="print"/>
          <a:stretch>
            <a:fillRect/>
          </a:stretch>
        </p:blipFill>
        <p:spPr>
          <a:xfrm rot="0">
            <a:off x="0" y="2758369"/>
            <a:ext cx="4430648" cy="4011995"/>
          </a:xfrm>
          <a:prstGeom prst="rect"/>
          <a:solidFill>
            <a:srgbClr val="EDEDED"/>
          </a:solidFill>
          <a:ln w="88900" cmpd="sng" cap="sq">
            <a:solidFill>
              <a:srgbClr val="FFFFFF"/>
            </a:solidFill>
            <a:prstDash val="solid"/>
            <a:miter/>
          </a:ln>
          <a:effectLst>
            <a:outerShdw sx="100000" sy="100000" algn="tl" rotWithShape="0" blurRad="54999" dist="18000" dir="5400000">
              <a:srgbClr val="000000">
                <a:alpha val="39607"/>
              </a:srgbClr>
            </a:outerShdw>
          </a:effectLst>
        </p:spPr>
      </p:pic>
      <p:pic>
        <p:nvPicPr>
          <p:cNvPr id="170" name="图片"/>
          <p:cNvPicPr>
            <a:picLocks noChangeAspect="1"/>
          </p:cNvPicPr>
          <p:nvPr/>
        </p:nvPicPr>
        <p:blipFill>
          <a:blip r:embed="rId3" cstate="print"/>
          <a:stretch>
            <a:fillRect/>
          </a:stretch>
        </p:blipFill>
        <p:spPr>
          <a:xfrm rot="0">
            <a:off x="4396502" y="2735547"/>
            <a:ext cx="4023266" cy="4011995"/>
          </a:xfrm>
          <a:prstGeom prst="rect"/>
          <a:noFill/>
          <a:ln w="12700" cmpd="sng" cap="flat">
            <a:noFill/>
            <a:prstDash val="solid"/>
            <a:miter/>
          </a:ln>
        </p:spPr>
      </p:pic>
      <p:pic>
        <p:nvPicPr>
          <p:cNvPr id="171" name="图片"/>
          <p:cNvPicPr>
            <a:picLocks noChangeAspect="1"/>
          </p:cNvPicPr>
          <p:nvPr/>
        </p:nvPicPr>
        <p:blipFill>
          <a:blip r:embed="rId4" cstate="print"/>
          <a:stretch>
            <a:fillRect/>
          </a:stretch>
        </p:blipFill>
        <p:spPr>
          <a:xfrm rot="0">
            <a:off x="8419768" y="2951262"/>
            <a:ext cx="3623548" cy="3906738"/>
          </a:xfrm>
          <a:prstGeom prst="rect"/>
          <a:noFill/>
          <a:ln w="12700" cmpd="sng" cap="flat">
            <a:noFill/>
            <a:prstDash val="solid"/>
            <a:miter/>
          </a:ln>
        </p:spPr>
      </p:pic>
    </p:spTree>
    <p:extLst>
      <p:ext uri="{BB962C8B-B14F-4D97-AF65-F5344CB8AC3E}">
        <p14:creationId xmlns:p14="http://schemas.microsoft.com/office/powerpoint/2010/main" val="7635561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5" name="曲线"/>
          <p:cNvSpPr>
            <a:spLocks/>
          </p:cNvSpPr>
          <p:nvPr/>
        </p:nvSpPr>
        <p:spPr>
          <a:xfrm flipH="1" rot="15631038">
            <a:off x="8660404" y="1174371"/>
            <a:ext cx="351041" cy="511731"/>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8" name="文本框"/>
          <p:cNvSpPr>
            <a:spLocks noGrp="1"/>
          </p:cNvSpPr>
          <p:nvPr>
            <p:ph type="title"/>
          </p:nvPr>
        </p:nvSpPr>
        <p:spPr>
          <a:xfrm rot="0">
            <a:off x="933926" y="547141"/>
            <a:ext cx="4578668" cy="752128"/>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Abadi" pitchFamily="34" charset="0"/>
                <a:ea typeface="宋体" pitchFamily="0" charset="0"/>
                <a:cs typeface="Trebuchet MS" pitchFamily="0" charset="0"/>
              </a:rPr>
              <a:t>CONCLUSION</a:t>
            </a:r>
            <a:endParaRPr lang="zh-CN" altLang="en-US" sz="4800" b="1" i="0" u="none" strike="noStrike" kern="0" cap="none" spc="0" baseline="0">
              <a:solidFill>
                <a:schemeClr val="tx1"/>
              </a:solidFill>
              <a:latin typeface="Abadi" pitchFamily="34" charset="0"/>
              <a:ea typeface="宋体" pitchFamily="0" charset="0"/>
              <a:cs typeface="Trebuchet MS" pitchFamily="0" charset="0"/>
            </a:endParaRPr>
          </a:p>
        </p:txBody>
      </p:sp>
      <p:sp>
        <p:nvSpPr>
          <p:cNvPr id="179"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0" name="矩形"/>
          <p:cNvSpPr>
            <a:spLocks/>
          </p:cNvSpPr>
          <p:nvPr/>
        </p:nvSpPr>
        <p:spPr>
          <a:xfrm rot="0">
            <a:off x="933926" y="1561207"/>
            <a:ext cx="8779193" cy="353943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Agency FB" pitchFamily="34" charset="0"/>
                <a:ea typeface="宋体" pitchFamily="0" charset="0"/>
                <a:cs typeface="Calibri" pitchFamily="0" charset="0"/>
              </a:rPr>
              <a:t>This portfolio represents my journey of learning and self-</a:t>
            </a:r>
            <a:r>
              <a:rPr lang="en-US" altLang="zh-CN" sz="3200" b="0" i="0" u="none" strike="noStrike" kern="1200" cap="none" spc="0" baseline="0">
                <a:solidFill>
                  <a:schemeClr val="tx1"/>
                </a:solidFill>
                <a:latin typeface="Agency FB" pitchFamily="34" charset="0"/>
                <a:ea typeface="宋体" pitchFamily="0" charset="0"/>
                <a:cs typeface="Calibri" pitchFamily="0" charset="0"/>
              </a:rPr>
              <a:t>improvement.It</a:t>
            </a:r>
            <a:r>
              <a:rPr lang="en-US" altLang="zh-CN" sz="3200" b="0" i="0" u="none" strike="noStrike" kern="1200" cap="none" spc="0" baseline="0">
                <a:solidFill>
                  <a:schemeClr val="tx1"/>
                </a:solidFill>
                <a:latin typeface="Agency FB" pitchFamily="34" charset="0"/>
                <a:ea typeface="宋体" pitchFamily="0" charset="0"/>
                <a:cs typeface="Calibri" pitchFamily="0" charset="0"/>
              </a:rPr>
              <a:t> highlights my key projects and the skills I have </a:t>
            </a:r>
            <a:r>
              <a:rPr lang="en-US" altLang="zh-CN" sz="3200" b="0" i="0" u="none" strike="noStrike" kern="1200" cap="none" spc="0" baseline="0">
                <a:solidFill>
                  <a:schemeClr val="tx1"/>
                </a:solidFill>
                <a:latin typeface="Agency FB" pitchFamily="34" charset="0"/>
                <a:ea typeface="宋体" pitchFamily="0" charset="0"/>
                <a:cs typeface="Calibri" pitchFamily="0" charset="0"/>
              </a:rPr>
              <a:t>developed.I</a:t>
            </a:r>
            <a:r>
              <a:rPr lang="en-US" altLang="zh-CN" sz="3200" b="0" i="0" u="none" strike="noStrike" kern="1200" cap="none" spc="0" baseline="0">
                <a:solidFill>
                  <a:schemeClr val="tx1"/>
                </a:solidFill>
                <a:latin typeface="Agency FB" pitchFamily="34" charset="0"/>
                <a:ea typeface="宋体" pitchFamily="0" charset="0"/>
                <a:cs typeface="Calibri" pitchFamily="0" charset="0"/>
              </a:rPr>
              <a:t> am committed to applying my knowledge in future </a:t>
            </a:r>
            <a:r>
              <a:rPr lang="en-US" altLang="zh-CN" sz="3200" b="0" i="0" u="none" strike="noStrike" kern="1200" cap="none" spc="0" baseline="0">
                <a:solidFill>
                  <a:schemeClr val="tx1"/>
                </a:solidFill>
                <a:latin typeface="Agency FB" pitchFamily="34" charset="0"/>
                <a:ea typeface="宋体" pitchFamily="0" charset="0"/>
                <a:cs typeface="Calibri" pitchFamily="0" charset="0"/>
              </a:rPr>
              <a:t>endeavors.This</a:t>
            </a:r>
            <a:r>
              <a:rPr lang="en-US" altLang="zh-CN" sz="3200" b="0" i="0" u="none" strike="noStrike" kern="1200" cap="none" spc="0" baseline="0">
                <a:solidFill>
                  <a:schemeClr val="tx1"/>
                </a:solidFill>
                <a:latin typeface="Agency FB" pitchFamily="34" charset="0"/>
                <a:ea typeface="宋体" pitchFamily="0" charset="0"/>
                <a:cs typeface="Calibri" pitchFamily="0" charset="0"/>
              </a:rPr>
              <a:t> experience has strengthened my confidence and </a:t>
            </a:r>
            <a:r>
              <a:rPr lang="en-US" altLang="zh-CN" sz="3200" b="0" i="0" u="none" strike="noStrike" kern="1200" cap="none" spc="0" baseline="0">
                <a:solidFill>
                  <a:schemeClr val="tx1"/>
                </a:solidFill>
                <a:latin typeface="Agency FB" pitchFamily="34" charset="0"/>
                <a:ea typeface="宋体" pitchFamily="0" charset="0"/>
                <a:cs typeface="Calibri" pitchFamily="0" charset="0"/>
              </a:rPr>
              <a:t>creativity.I</a:t>
            </a:r>
            <a:r>
              <a:rPr lang="en-US" altLang="zh-CN" sz="3200" b="0" i="0" u="none" strike="noStrike" kern="1200" cap="none" spc="0" baseline="0">
                <a:solidFill>
                  <a:schemeClr val="tx1"/>
                </a:solidFill>
                <a:latin typeface="Agency FB" pitchFamily="34" charset="0"/>
                <a:ea typeface="宋体" pitchFamily="0" charset="0"/>
                <a:cs typeface="Calibri" pitchFamily="0" charset="0"/>
              </a:rPr>
              <a:t> am excited to pursue new challenges and continue </a:t>
            </a:r>
            <a:r>
              <a:rPr lang="en-US" altLang="zh-CN" sz="3200" b="0" i="0" u="none" strike="noStrike" kern="1200" cap="none" spc="0" baseline="0">
                <a:solidFill>
                  <a:schemeClr val="tx1"/>
                </a:solidFill>
                <a:latin typeface="Agency FB" pitchFamily="34" charset="0"/>
                <a:ea typeface="宋体" pitchFamily="0" charset="0"/>
                <a:cs typeface="Calibri" pitchFamily="0" charset="0"/>
              </a:rPr>
              <a:t>growing.Let</a:t>
            </a:r>
            <a:r>
              <a:rPr lang="en-US" altLang="zh-CN" sz="3200" b="0" i="0" u="none" strike="noStrike" kern="1200" cap="none" spc="0" baseline="0">
                <a:solidFill>
                  <a:schemeClr val="tx1"/>
                </a:solidFill>
                <a:latin typeface="Agency FB" pitchFamily="34" charset="0"/>
                <a:ea typeface="宋体" pitchFamily="0" charset="0"/>
                <a:cs typeface="Calibri" pitchFamily="0" charset="0"/>
              </a:rPr>
              <a:t> me know if you'd like to adjust or expand this, or if you'd like help editing the image!</a:t>
            </a:r>
            <a:endParaRPr lang="zh-CN" altLang="en-US" sz="3200" b="0" i="0" u="none" strike="noStrike" kern="1200" cap="none" spc="0" baseline="0">
              <a:solidFill>
                <a:schemeClr val="tx1"/>
              </a:solidFill>
              <a:latin typeface="Agency FB" pitchFamily="34" charset="0"/>
              <a:ea typeface="宋体" pitchFamily="0" charset="0"/>
              <a:cs typeface="Calibri" pitchFamily="0" charset="0"/>
            </a:endParaRPr>
          </a:p>
        </p:txBody>
      </p:sp>
    </p:spTree>
    <p:extLst>
      <p:ext uri="{BB962C8B-B14F-4D97-AF65-F5344CB8AC3E}">
        <p14:creationId xmlns:p14="http://schemas.microsoft.com/office/powerpoint/2010/main" val="132953749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6" y="829626"/>
            <a:ext cx="9856216" cy="26073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Abadi" pitchFamily="34" charset="0"/>
                <a:ea typeface="宋体" pitchFamily="0" charset="0"/>
                <a:cs typeface="Trebuchet MS" pitchFamily="0" charset="0"/>
              </a:rPr>
              <a:t>PROJECT</a:t>
            </a:r>
            <a:r>
              <a:rPr lang="en-US" altLang="zh-CN" sz="4250" b="1" i="0" u="none" strike="noStrike" kern="0" cap="none" spc="-85" baseline="0">
                <a:solidFill>
                  <a:schemeClr val="tx1"/>
                </a:solidFill>
                <a:latin typeface="Abadi" pitchFamily="34" charset="0"/>
                <a:ea typeface="宋体" pitchFamily="0" charset="0"/>
                <a:cs typeface="Trebuchet MS" pitchFamily="0" charset="0"/>
              </a:rPr>
              <a:t> </a:t>
            </a:r>
            <a:r>
              <a:rPr lang="en-US" altLang="zh-CN" sz="4250" b="1" i="0" u="none" strike="noStrike" kern="0" cap="none" spc="25" baseline="0">
                <a:solidFill>
                  <a:schemeClr val="tx1"/>
                </a:solidFill>
                <a:latin typeface="Abadi" pitchFamily="34" charset="0"/>
                <a:ea typeface="宋体" pitchFamily="0" charset="0"/>
                <a:cs typeface="Trebuchet MS" pitchFamily="0" charset="0"/>
              </a:rPr>
              <a:t>TITLE</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a:t>
            </a:r>
            <a:br>
              <a:rPr lang="zh-CN" altLang="en-US" sz="4250" b="1" i="0" u="none" strike="noStrike" kern="0" cap="none" spc="25" baseline="0">
                <a:solidFill>
                  <a:schemeClr val="tx1"/>
                </a:solidFill>
                <a:latin typeface="Trebuchet MS" pitchFamily="0" charset="0"/>
                <a:ea typeface="宋体" pitchFamily="0" charset="0"/>
                <a:cs typeface="Trebuchet MS" pitchFamily="0" charset="0"/>
              </a:rPr>
            </a:br>
            <a:br>
              <a:rPr lang="zh-CN" altLang="en-US" sz="4250" b="1" i="0" u="none" strike="noStrike" kern="0" cap="none" spc="25" baseline="0">
                <a:solidFill>
                  <a:schemeClr val="tx1"/>
                </a:solidFill>
                <a:latin typeface="Trebuchet MS" pitchFamily="0" charset="0"/>
                <a:ea typeface="宋体" pitchFamily="0" charset="0"/>
                <a:cs typeface="Trebuchet MS" pitchFamily="0" charset="0"/>
              </a:rPr>
            </a:br>
            <a:br>
              <a:rPr lang="zh-CN" altLang="en-US" sz="4250" b="1" i="0" u="none" strike="noStrike" kern="0" cap="none" spc="25" baseline="0">
                <a:solidFill>
                  <a:schemeClr val="tx1"/>
                </a:solidFill>
                <a:latin typeface="Trebuchet MS" pitchFamily="0" charset="0"/>
                <a:ea typeface="宋体" pitchFamily="0" charset="0"/>
                <a:cs typeface="Trebuchet MS" pitchFamily="0" charset="0"/>
              </a:rPr>
            </a:br>
            <a:r>
              <a:rPr lang="en-US" altLang="zh-CN" sz="4250" b="0" i="0" u="none" strike="noStrike" kern="0" cap="none" spc="25" baseline="0">
                <a:solidFill>
                  <a:schemeClr val="tx1"/>
                </a:solidFill>
                <a:latin typeface="Agency FB" pitchFamily="34" charset="0"/>
                <a:ea typeface="宋体" pitchFamily="0" charset="0"/>
                <a:cs typeface="Trebuchet MS" pitchFamily="0" charset="0"/>
              </a:rPr>
              <a:t>INTERACTIVE STUDENT PORTFOLIO WEBSITE </a:t>
            </a:r>
            <a:endParaRPr lang="zh-CN" altLang="en-US" sz="4250" b="0" i="0" u="none" strike="noStrike" kern="0" cap="none" spc="0" baseline="0">
              <a:solidFill>
                <a:schemeClr val="tx1"/>
              </a:solidFill>
              <a:latin typeface="Agency FB" pitchFamily="34"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958237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5"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5" name="组合"/>
          <p:cNvGrpSpPr>
            <a:grpSpLocks/>
          </p:cNvGrpSpPr>
          <p:nvPr/>
        </p:nvGrpSpPr>
        <p:grpSpPr>
          <a:xfrm>
            <a:off x="7448612" y="0"/>
            <a:ext cx="4743794" cy="6858466"/>
            <a:chOff x="7448612" y="0"/>
            <a:chExt cx="4743794" cy="6858466"/>
          </a:xfrm>
        </p:grpSpPr>
        <p:sp>
          <p:nvSpPr>
            <p:cNvPr id="86"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7"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8"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9"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0"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1"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2"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3"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4"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6"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7"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8"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99"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0"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3" name="组合"/>
          <p:cNvGrpSpPr>
            <a:grpSpLocks/>
          </p:cNvGrpSpPr>
          <p:nvPr/>
        </p:nvGrpSpPr>
        <p:grpSpPr>
          <a:xfrm>
            <a:off x="47625" y="3819523"/>
            <a:ext cx="4124324" cy="3009896"/>
            <a:chOff x="47625" y="3819523"/>
            <a:chExt cx="4124324" cy="3009896"/>
          </a:xfrm>
        </p:grpSpPr>
        <p:pic>
          <p:nvPicPr>
            <p:cNvPr id="10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2"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4"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6"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2407728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2" name="组合"/>
          <p:cNvGrpSpPr>
            <a:grpSpLocks/>
          </p:cNvGrpSpPr>
          <p:nvPr/>
        </p:nvGrpSpPr>
        <p:grpSpPr>
          <a:xfrm>
            <a:off x="7991475" y="2933700"/>
            <a:ext cx="2762249" cy="3257550"/>
            <a:chOff x="7991475" y="2933700"/>
            <a:chExt cx="2762249" cy="3257550"/>
          </a:xfrm>
        </p:grpSpPr>
        <p:sp>
          <p:nvSpPr>
            <p:cNvPr id="10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1"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4" name="文本框"/>
          <p:cNvSpPr>
            <a:spLocks noGrp="1"/>
          </p:cNvSpPr>
          <p:nvPr>
            <p:ph type="title"/>
          </p:nvPr>
        </p:nvSpPr>
        <p:spPr>
          <a:xfrm rot="0">
            <a:off x="676275" y="198980"/>
            <a:ext cx="10462866" cy="2607310"/>
          </a:xfrm>
          <a:prstGeom prst="rect"/>
          <a:noFill/>
          <a:ln w="12700" cmpd="sng" cap="flat">
            <a:noFill/>
            <a:prstDash val="solid"/>
            <a:miter/>
          </a:ln>
        </p:spPr>
        <p:txBody>
          <a:bodyPr vert="horz" wrap="square" lIns="0" tIns="16510" rIns="0" bIns="0" anchor="t" anchorCtr="0">
            <a:prstTxWarp prst="textNoShape"/>
            <a:spAutoFit/>
          </a:bodyPr>
          <a:lstStyle/>
          <a:p>
            <a:pPr marL="584200" indent="-571500" algn="l">
              <a:lnSpc>
                <a:spcPct val="100000"/>
              </a:lnSpc>
              <a:spcBef>
                <a:spcPts val="130"/>
              </a:spcBef>
              <a:spcAft>
                <a:spcPts val="0"/>
              </a:spcAft>
              <a:buFont typeface="Arial" pitchFamily="34" charset="0"/>
              <a:buChar char="•"/>
              <a:tabLst>
                <a:tab pos="2727960" algn="l"/>
              </a:tabLst>
            </a:pPr>
            <a:r>
              <a:rPr lang="en-US" altLang="zh-CN" sz="4250" b="1" i="0" u="none" strike="noStrike" kern="0" cap="none" spc="-20" baseline="0">
                <a:solidFill>
                  <a:schemeClr val="tx1"/>
                </a:solidFill>
                <a:latin typeface="Abadi" pitchFamily="34" charset="0"/>
                <a:ea typeface="宋体" pitchFamily="0" charset="0"/>
                <a:cs typeface="Trebuchet MS" pitchFamily="0" charset="0"/>
              </a:rPr>
              <a:t>P</a:t>
            </a:r>
            <a:r>
              <a:rPr lang="en-US" altLang="zh-CN" sz="4250" b="1" i="0" u="none" strike="noStrike" kern="0" cap="none" spc="15" baseline="0">
                <a:solidFill>
                  <a:schemeClr val="tx1"/>
                </a:solidFill>
                <a:latin typeface="Abadi" pitchFamily="34" charset="0"/>
                <a:ea typeface="宋体" pitchFamily="0" charset="0"/>
                <a:cs typeface="Trebuchet MS" pitchFamily="0" charset="0"/>
              </a:rPr>
              <a:t>ROB</a:t>
            </a:r>
            <a:r>
              <a:rPr lang="en-US" altLang="zh-CN" sz="4250" b="1" i="0" u="none" strike="noStrike" kern="0" cap="none" spc="55" baseline="0">
                <a:solidFill>
                  <a:schemeClr val="tx1"/>
                </a:solidFill>
                <a:latin typeface="Abadi" pitchFamily="34" charset="0"/>
                <a:ea typeface="宋体" pitchFamily="0" charset="0"/>
                <a:cs typeface="Trebuchet MS" pitchFamily="0" charset="0"/>
              </a:rPr>
              <a:t>L</a:t>
            </a:r>
            <a:r>
              <a:rPr lang="en-US" altLang="zh-CN" sz="4250" b="1" i="0" u="none" strike="noStrike" kern="0" cap="none" spc="-20" baseline="0">
                <a:solidFill>
                  <a:schemeClr val="tx1"/>
                </a:solidFill>
                <a:latin typeface="Abadi" pitchFamily="34" charset="0"/>
                <a:ea typeface="宋体" pitchFamily="0" charset="0"/>
                <a:cs typeface="Trebuchet MS" pitchFamily="0" charset="0"/>
              </a:rPr>
              <a:t>E</a:t>
            </a:r>
            <a:r>
              <a:rPr lang="en-US" altLang="zh-CN" sz="4250" b="1" i="0" u="none" strike="noStrike" kern="0" cap="none" spc="20" baseline="0">
                <a:solidFill>
                  <a:schemeClr val="tx1"/>
                </a:solidFill>
                <a:latin typeface="Abadi" pitchFamily="34" charset="0"/>
                <a:ea typeface="宋体" pitchFamily="0" charset="0"/>
                <a:cs typeface="Trebuchet MS" pitchFamily="0" charset="0"/>
              </a:rPr>
              <a:t>M</a:t>
            </a:r>
            <a:r>
              <a:rPr lang="en-US" altLang="zh-CN" sz="4250" b="1" i="0" u="none" strike="noStrike" kern="0" cap="none" spc="0" baseline="0">
                <a:solidFill>
                  <a:schemeClr val="tx1"/>
                </a:solidFill>
                <a:latin typeface="Abadi" pitchFamily="34" charset="0"/>
                <a:ea typeface="宋体" pitchFamily="0" charset="0"/>
                <a:cs typeface="Trebuchet MS" pitchFamily="0" charset="0"/>
              </a:rPr>
              <a:t>	</a:t>
            </a:r>
            <a:r>
              <a:rPr lang="en-US" altLang="zh-CN" sz="4250" b="1" i="0" u="none" strike="noStrike" kern="0" cap="none" spc="10" baseline="0">
                <a:solidFill>
                  <a:schemeClr val="tx1"/>
                </a:solidFill>
                <a:latin typeface="Abadi" pitchFamily="34" charset="0"/>
                <a:ea typeface="宋体" pitchFamily="0" charset="0"/>
                <a:cs typeface="Trebuchet MS" pitchFamily="0" charset="0"/>
              </a:rPr>
              <a:t>S</a:t>
            </a:r>
            <a:r>
              <a:rPr lang="en-US" altLang="zh-CN" sz="4250" b="1" i="0" u="none" strike="noStrike" kern="0" cap="none" spc="-370" baseline="0">
                <a:solidFill>
                  <a:schemeClr val="tx1"/>
                </a:solidFill>
                <a:latin typeface="Abadi" pitchFamily="34" charset="0"/>
                <a:ea typeface="宋体" pitchFamily="0" charset="0"/>
                <a:cs typeface="Trebuchet MS" pitchFamily="0" charset="0"/>
              </a:rPr>
              <a:t>T</a:t>
            </a:r>
            <a:r>
              <a:rPr lang="en-US" altLang="zh-CN" sz="4250" b="1" i="0" u="none" strike="noStrike" kern="0" cap="none" spc="-375" baseline="0">
                <a:solidFill>
                  <a:schemeClr val="tx1"/>
                </a:solidFill>
                <a:latin typeface="Abadi" pitchFamily="34" charset="0"/>
                <a:ea typeface="宋体" pitchFamily="0" charset="0"/>
                <a:cs typeface="Trebuchet MS" pitchFamily="0" charset="0"/>
              </a:rPr>
              <a:t>A</a:t>
            </a:r>
            <a:r>
              <a:rPr lang="en-US" altLang="zh-CN" sz="4250" b="1" i="0" u="none" strike="noStrike" kern="0" cap="none" spc="15" baseline="0">
                <a:solidFill>
                  <a:schemeClr val="tx1"/>
                </a:solidFill>
                <a:latin typeface="Abadi" pitchFamily="34" charset="0"/>
                <a:ea typeface="宋体" pitchFamily="0" charset="0"/>
                <a:cs typeface="Trebuchet MS" pitchFamily="0" charset="0"/>
              </a:rPr>
              <a:t>T</a:t>
            </a:r>
            <a:r>
              <a:rPr lang="en-US" altLang="zh-CN" sz="4250" b="1" i="0" u="none" strike="noStrike" kern="0" cap="none" spc="-10" baseline="0">
                <a:solidFill>
                  <a:schemeClr val="tx1"/>
                </a:solidFill>
                <a:latin typeface="Abadi" pitchFamily="34" charset="0"/>
                <a:ea typeface="宋体" pitchFamily="0" charset="0"/>
                <a:cs typeface="Trebuchet MS" pitchFamily="0" charset="0"/>
              </a:rPr>
              <a:t>E</a:t>
            </a:r>
            <a:r>
              <a:rPr lang="en-US" altLang="zh-CN" sz="4250" b="1" i="0" u="none" strike="noStrike" kern="0" cap="none" spc="-20" baseline="0">
                <a:solidFill>
                  <a:schemeClr val="tx1"/>
                </a:solidFill>
                <a:latin typeface="Abadi" pitchFamily="34" charset="0"/>
                <a:ea typeface="宋体" pitchFamily="0" charset="0"/>
                <a:cs typeface="Trebuchet MS" pitchFamily="0" charset="0"/>
              </a:rPr>
              <a:t>ME</a:t>
            </a:r>
            <a:r>
              <a:rPr lang="en-US" altLang="zh-CN" sz="4250" b="1" i="0" u="none" strike="noStrike" kern="0" cap="none" spc="10" baseline="0">
                <a:solidFill>
                  <a:schemeClr val="tx1"/>
                </a:solidFill>
                <a:latin typeface="Abadi" pitchFamily="34" charset="0"/>
                <a:ea typeface="宋体" pitchFamily="0" charset="0"/>
                <a:cs typeface="Trebuchet MS" pitchFamily="0" charset="0"/>
              </a:rPr>
              <a:t>NT</a:t>
            </a:r>
            <a:r>
              <a:rPr lang="en-US" altLang="zh-CN" sz="4250" b="1" i="0" u="none" strike="noStrike" kern="0" cap="none" spc="10" baseline="0">
                <a:solidFill>
                  <a:schemeClr val="tx1"/>
                </a:solidFill>
                <a:latin typeface="Abadi" pitchFamily="34" charset="0"/>
                <a:ea typeface="宋体" pitchFamily="0" charset="0"/>
                <a:cs typeface="Trebuchet MS" pitchFamily="0" charset="0"/>
              </a:rPr>
              <a:t>:</a:t>
            </a:r>
            <a:br>
              <a:rPr lang="zh-CN" altLang="en-US" sz="4250" b="1" i="0" u="none" strike="noStrike" kern="0" cap="none" spc="10" baseline="0">
                <a:solidFill>
                  <a:schemeClr val="tx1"/>
                </a:solidFill>
                <a:latin typeface="Trebuchet MS" pitchFamily="0" charset="0"/>
                <a:ea typeface="宋体" pitchFamily="0" charset="0"/>
                <a:cs typeface="Trebuchet MS" pitchFamily="0" charset="0"/>
              </a:rPr>
            </a:br>
            <a:r>
              <a:rPr lang="en-US" altLang="zh-CN" sz="4250" b="0" i="0" u="none" strike="noStrike" kern="0" cap="none" spc="10" baseline="0">
                <a:solidFill>
                  <a:schemeClr val="tx1"/>
                </a:solidFill>
                <a:latin typeface="Agency FB" pitchFamily="34" charset="0"/>
                <a:ea typeface="宋体" pitchFamily="0" charset="0"/>
                <a:cs typeface="Trebuchet MS" pitchFamily="0" charset="0"/>
              </a:rPr>
              <a:t>Traditional resumes lack design, interactivity and easy </a:t>
            </a:r>
            <a:r>
              <a:rPr lang="en-US" altLang="zh-CN" sz="4250" b="0" i="0" u="none" strike="noStrike" kern="0" cap="none" spc="10" baseline="0">
                <a:solidFill>
                  <a:schemeClr val="tx1"/>
                </a:solidFill>
                <a:latin typeface="Agency FB" pitchFamily="34" charset="0"/>
                <a:ea typeface="宋体" pitchFamily="0" charset="0"/>
                <a:cs typeface="Trebuchet MS" pitchFamily="0" charset="0"/>
              </a:rPr>
              <a:t>access.Students</a:t>
            </a:r>
            <a:r>
              <a:rPr lang="en-US" altLang="zh-CN" sz="4250" b="0" i="0" u="none" strike="noStrike" kern="0" cap="none" spc="10" baseline="0">
                <a:solidFill>
                  <a:schemeClr val="tx1"/>
                </a:solidFill>
                <a:latin typeface="Agency FB" pitchFamily="34" charset="0"/>
                <a:ea typeface="宋体" pitchFamily="0" charset="0"/>
                <a:cs typeface="Trebuchet MS" pitchFamily="0" charset="0"/>
              </a:rPr>
              <a:t> need a digital portfolio to showcase the skills, projects and achievements.</a:t>
            </a:r>
            <a:endParaRPr lang="zh-CN" altLang="en-US" sz="4250" b="0" i="0" u="none" strike="noStrike" kern="0" cap="none" spc="0" baseline="0">
              <a:solidFill>
                <a:schemeClr val="tx1"/>
              </a:solidFill>
              <a:latin typeface="Agency FB" pitchFamily="34"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2166645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2" name="组合"/>
          <p:cNvGrpSpPr>
            <a:grpSpLocks/>
          </p:cNvGrpSpPr>
          <p:nvPr/>
        </p:nvGrpSpPr>
        <p:grpSpPr>
          <a:xfrm>
            <a:off x="8658225" y="2647950"/>
            <a:ext cx="3533775" cy="3810000"/>
            <a:chOff x="8658225" y="2647950"/>
            <a:chExt cx="3533775" cy="3810000"/>
          </a:xfrm>
        </p:grpSpPr>
        <p:sp>
          <p:nvSpPr>
            <p:cNvPr id="11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1"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4" name="文本框"/>
          <p:cNvSpPr>
            <a:spLocks noGrp="1"/>
          </p:cNvSpPr>
          <p:nvPr>
            <p:ph type="title"/>
          </p:nvPr>
        </p:nvSpPr>
        <p:spPr>
          <a:xfrm rot="0">
            <a:off x="0" y="119833"/>
            <a:ext cx="10024172" cy="4550410"/>
          </a:xfrm>
          <a:prstGeom prst="rect"/>
          <a:noFill/>
          <a:ln w="12700" cmpd="sng" cap="flat">
            <a:noFill/>
            <a:prstDash val="solid"/>
            <a:miter/>
          </a:ln>
        </p:spPr>
        <p:txBody>
          <a:bodyPr vert="horz" wrap="square" lIns="0" tIns="16510" rIns="0" bIns="0" anchor="t" anchorCtr="0">
            <a:prstTxWarp prst="textNoShape"/>
            <a:spAutoFit/>
          </a:bodyPr>
          <a:lstStyle/>
          <a:p>
            <a:pPr marL="584200" indent="-571500" algn="l">
              <a:lnSpc>
                <a:spcPct val="100000"/>
              </a:lnSpc>
              <a:spcBef>
                <a:spcPts val="130"/>
              </a:spcBef>
              <a:spcAft>
                <a:spcPts val="0"/>
              </a:spcAft>
              <a:buFont typeface="Arial" pitchFamily="34" charset="0"/>
              <a:buChar char="•"/>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br>
              <a:rPr lang="zh-CN" altLang="en-US" sz="4250" b="1" i="0" u="none" strike="noStrike" kern="0" cap="none" spc="-20" baseline="0">
                <a:solidFill>
                  <a:schemeClr val="tx1"/>
                </a:solidFill>
                <a:latin typeface="Trebuchet MS" pitchFamily="0" charset="0"/>
                <a:ea typeface="宋体" pitchFamily="0" charset="0"/>
                <a:cs typeface="Trebuchet MS" pitchFamily="0" charset="0"/>
              </a:rPr>
            </a:br>
            <a:r>
              <a:rPr lang="en-US" altLang="zh-CN" sz="4250" b="0" i="0" u="none" strike="noStrike" kern="0" cap="none" spc="-20" baseline="0">
                <a:solidFill>
                  <a:schemeClr val="tx1"/>
                </a:solidFill>
                <a:latin typeface="Agency FB" pitchFamily="34" charset="0"/>
                <a:ea typeface="宋体" pitchFamily="0" charset="0"/>
                <a:cs typeface="Trebuchet MS" pitchFamily="0" charset="0"/>
              </a:rPr>
              <a:t>An interactive Portfolio Website using HTML, CSS, JS.</a:t>
            </a:r>
            <a:br>
              <a:rPr lang="zh-CN" altLang="en-US" sz="4250" b="0" i="0" u="none" strike="noStrike" kern="0" cap="none" spc="-20" baseline="0">
                <a:solidFill>
                  <a:schemeClr val="tx1"/>
                </a:solidFill>
                <a:latin typeface="Agency FB" pitchFamily="34" charset="0"/>
                <a:ea typeface="宋体" pitchFamily="0" charset="0"/>
                <a:cs typeface="Trebuchet MS" pitchFamily="0" charset="0"/>
              </a:rPr>
            </a:br>
            <a:r>
              <a:rPr lang="en-US" altLang="zh-CN" sz="4250" b="0" i="0" u="none" strike="noStrike" kern="0" cap="none" spc="-20" baseline="0">
                <a:solidFill>
                  <a:schemeClr val="tx1"/>
                </a:solidFill>
                <a:latin typeface="Agency FB" pitchFamily="34" charset="0"/>
                <a:ea typeface="宋体" pitchFamily="0" charset="0"/>
                <a:cs typeface="Trebuchet MS" pitchFamily="0" charset="0"/>
              </a:rPr>
              <a:t>Includes section like Home, About, Skills, Project and Contact.</a:t>
            </a:r>
            <a:br>
              <a:rPr lang="zh-CN" altLang="en-US" sz="4250" b="0" i="0" u="none" strike="noStrike" kern="0" cap="none" spc="-20" baseline="0">
                <a:solidFill>
                  <a:schemeClr val="tx1"/>
                </a:solidFill>
                <a:latin typeface="Agency FB" pitchFamily="34" charset="0"/>
                <a:ea typeface="宋体" pitchFamily="0" charset="0"/>
                <a:cs typeface="Trebuchet MS" pitchFamily="0" charset="0"/>
              </a:rPr>
            </a:br>
            <a:r>
              <a:rPr lang="en-US" altLang="zh-CN" sz="4250" b="0" i="0" u="none" strike="noStrike" kern="0" cap="none" spc="-20" baseline="0">
                <a:solidFill>
                  <a:schemeClr val="tx1"/>
                </a:solidFill>
                <a:latin typeface="Agency FB" pitchFamily="34" charset="0"/>
                <a:ea typeface="宋体" pitchFamily="0" charset="0"/>
                <a:cs typeface="Trebuchet MS" pitchFamily="0" charset="0"/>
              </a:rPr>
              <a:t>Features are Animation, Theme Changer, Project Models, Responsive design.</a:t>
            </a:r>
            <a:endParaRPr lang="zh-CN" altLang="en-US" sz="4250" b="0" i="0" u="none" strike="noStrike" kern="0" cap="none" spc="0" baseline="0">
              <a:solidFill>
                <a:schemeClr val="tx1"/>
              </a:solidFill>
              <a:latin typeface="Agency FB" pitchFamily="34" charset="0"/>
              <a:ea typeface="宋体" pitchFamily="0" charset="0"/>
              <a:cs typeface="Trebuchet MS" pitchFamily="0" charset="0"/>
            </a:endParaRPr>
          </a:p>
        </p:txBody>
      </p:sp>
      <p:sp>
        <p:nvSpPr>
          <p:cNvPr id="12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1244707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1" name="文本框"/>
          <p:cNvSpPr>
            <a:spLocks noGrp="1"/>
          </p:cNvSpPr>
          <p:nvPr>
            <p:ph type="title"/>
          </p:nvPr>
        </p:nvSpPr>
        <p:spPr>
          <a:xfrm rot="0">
            <a:off x="1053703" y="421479"/>
            <a:ext cx="4358719" cy="4388485"/>
          </a:xfrm>
          <a:prstGeom prst="rect"/>
          <a:noFill/>
          <a:ln w="12700" cmpd="sng" cap="flat">
            <a:noFill/>
            <a:prstDash val="solid"/>
            <a:miter/>
          </a:ln>
        </p:spPr>
        <p:txBody>
          <a:bodyPr vert="horz" wrap="square" lIns="0" tIns="16510" rIns="0" bIns="0" anchor="t" anchorCtr="0">
            <a:prstTxWarp prst="textNoShape"/>
            <a:spAutoFit/>
          </a:bodyPr>
          <a:lstStyle/>
          <a:p>
            <a:pPr marL="469900" indent="-457200" algn="l">
              <a:lnSpc>
                <a:spcPct val="100000"/>
              </a:lnSpc>
              <a:spcBef>
                <a:spcPts val="130"/>
              </a:spcBef>
              <a:spcAft>
                <a:spcPts val="0"/>
              </a:spcAft>
              <a:buFont typeface="Arial" pitchFamily="34" charset="0"/>
              <a:buChar char="•"/>
            </a:pPr>
            <a:r>
              <a:rPr lang="en-US" altLang="zh-CN" sz="3200" b="1" i="0" u="none" strike="noStrike" kern="0" cap="none" spc="25" baseline="0">
                <a:solidFill>
                  <a:schemeClr val="tx1"/>
                </a:solidFill>
                <a:latin typeface="Abadi" pitchFamily="34" charset="0"/>
                <a:ea typeface="宋体" pitchFamily="0" charset="0"/>
                <a:cs typeface="Trebuchet MS" pitchFamily="0" charset="0"/>
              </a:rPr>
              <a:t>W</a:t>
            </a:r>
            <a:r>
              <a:rPr lang="en-US" altLang="zh-CN" sz="3200" b="1" i="0" u="none" strike="noStrike" kern="0" cap="none" spc="-20" baseline="0">
                <a:solidFill>
                  <a:schemeClr val="tx1"/>
                </a:solidFill>
                <a:latin typeface="Abadi" pitchFamily="34" charset="0"/>
                <a:ea typeface="宋体" pitchFamily="0" charset="0"/>
                <a:cs typeface="Trebuchet MS" pitchFamily="0" charset="0"/>
              </a:rPr>
              <a:t>H</a:t>
            </a:r>
            <a:r>
              <a:rPr lang="en-US" altLang="zh-CN" sz="3200" b="1" i="0" u="none" strike="noStrike" kern="0" cap="none" spc="20" baseline="0">
                <a:solidFill>
                  <a:schemeClr val="tx1"/>
                </a:solidFill>
                <a:latin typeface="Abadi" pitchFamily="34" charset="0"/>
                <a:ea typeface="宋体" pitchFamily="0" charset="0"/>
                <a:cs typeface="Trebuchet MS" pitchFamily="0" charset="0"/>
              </a:rPr>
              <a:t>O</a:t>
            </a:r>
            <a:r>
              <a:rPr lang="en-US" altLang="zh-CN" sz="3200" b="1" i="0" u="none" strike="noStrike" kern="0" cap="none" spc="-235" baseline="0">
                <a:solidFill>
                  <a:schemeClr val="tx1"/>
                </a:solidFill>
                <a:latin typeface="Abadi" pitchFamily="34" charset="0"/>
                <a:ea typeface="宋体" pitchFamily="0" charset="0"/>
                <a:cs typeface="Trebuchet MS" pitchFamily="0" charset="0"/>
              </a:rPr>
              <a:t> </a:t>
            </a:r>
            <a:r>
              <a:rPr lang="en-US" altLang="zh-CN" sz="3200" b="1" i="0" u="none" strike="noStrike" kern="0" cap="none" spc="-10" baseline="0">
                <a:solidFill>
                  <a:schemeClr val="tx1"/>
                </a:solidFill>
                <a:latin typeface="Abadi" pitchFamily="34" charset="0"/>
                <a:ea typeface="宋体" pitchFamily="0" charset="0"/>
                <a:cs typeface="Trebuchet MS" pitchFamily="0" charset="0"/>
              </a:rPr>
              <a:t>AR</a:t>
            </a:r>
            <a:r>
              <a:rPr lang="en-US" altLang="zh-CN" sz="3200" b="1" i="0" u="none" strike="noStrike" kern="0" cap="none" spc="15" baseline="0">
                <a:solidFill>
                  <a:schemeClr val="tx1"/>
                </a:solidFill>
                <a:latin typeface="Abadi" pitchFamily="34" charset="0"/>
                <a:ea typeface="宋体" pitchFamily="0" charset="0"/>
                <a:cs typeface="Trebuchet MS" pitchFamily="0" charset="0"/>
              </a:rPr>
              <a:t>E</a:t>
            </a:r>
            <a:r>
              <a:rPr lang="en-US" altLang="zh-CN" sz="3200" b="1" i="0" u="none" strike="noStrike" kern="0" cap="none" spc="-35" baseline="0">
                <a:solidFill>
                  <a:schemeClr val="tx1"/>
                </a:solidFill>
                <a:latin typeface="Abadi" pitchFamily="34" charset="0"/>
                <a:ea typeface="宋体" pitchFamily="0" charset="0"/>
                <a:cs typeface="Trebuchet MS" pitchFamily="0" charset="0"/>
              </a:rPr>
              <a:t> </a:t>
            </a:r>
            <a:r>
              <a:rPr lang="en-US" altLang="zh-CN" sz="3200" b="1" i="0" u="none" strike="noStrike" kern="0" cap="none" spc="-10" baseline="0">
                <a:solidFill>
                  <a:schemeClr val="tx1"/>
                </a:solidFill>
                <a:latin typeface="Abadi" pitchFamily="34" charset="0"/>
                <a:ea typeface="宋体" pitchFamily="0" charset="0"/>
                <a:cs typeface="Trebuchet MS" pitchFamily="0" charset="0"/>
              </a:rPr>
              <a:t>T</a:t>
            </a:r>
            <a:r>
              <a:rPr lang="en-US" altLang="zh-CN" sz="3200" b="1" i="0" u="none" strike="noStrike" kern="0" cap="none" spc="-15" baseline="0">
                <a:solidFill>
                  <a:schemeClr val="tx1"/>
                </a:solidFill>
                <a:latin typeface="Abadi" pitchFamily="34" charset="0"/>
                <a:ea typeface="宋体" pitchFamily="0" charset="0"/>
                <a:cs typeface="Trebuchet MS" pitchFamily="0" charset="0"/>
              </a:rPr>
              <a:t>H</a:t>
            </a:r>
            <a:r>
              <a:rPr lang="en-US" altLang="zh-CN" sz="3200" b="1" i="0" u="none" strike="noStrike" kern="0" cap="none" spc="15" baseline="0">
                <a:solidFill>
                  <a:schemeClr val="tx1"/>
                </a:solidFill>
                <a:latin typeface="Abadi" pitchFamily="34" charset="0"/>
                <a:ea typeface="宋体" pitchFamily="0" charset="0"/>
                <a:cs typeface="Trebuchet MS" pitchFamily="0" charset="0"/>
              </a:rPr>
              <a:t>E</a:t>
            </a:r>
            <a:r>
              <a:rPr lang="en-US" altLang="zh-CN" sz="3200" b="1" i="0" u="none" strike="noStrike" kern="0" cap="none" spc="-35" baseline="0">
                <a:solidFill>
                  <a:schemeClr val="tx1"/>
                </a:solidFill>
                <a:latin typeface="Abadi" pitchFamily="34" charset="0"/>
                <a:ea typeface="宋体" pitchFamily="0" charset="0"/>
                <a:cs typeface="Trebuchet MS" pitchFamily="0" charset="0"/>
              </a:rPr>
              <a:t> </a:t>
            </a:r>
            <a:r>
              <a:rPr lang="en-US" altLang="zh-CN" sz="3200" b="1" i="0" u="none" strike="noStrike" kern="0" cap="none" spc="-20" baseline="0">
                <a:solidFill>
                  <a:schemeClr val="tx1"/>
                </a:solidFill>
                <a:latin typeface="Abadi" pitchFamily="34" charset="0"/>
                <a:ea typeface="宋体" pitchFamily="0" charset="0"/>
                <a:cs typeface="Trebuchet MS" pitchFamily="0" charset="0"/>
              </a:rPr>
              <a:t>E</a:t>
            </a:r>
            <a:r>
              <a:rPr lang="en-US" altLang="zh-CN" sz="3200" b="1" i="0" u="none" strike="noStrike" kern="0" cap="none" spc="30" baseline="0">
                <a:solidFill>
                  <a:schemeClr val="tx1"/>
                </a:solidFill>
                <a:latin typeface="Abadi" pitchFamily="34" charset="0"/>
                <a:ea typeface="宋体" pitchFamily="0" charset="0"/>
                <a:cs typeface="Trebuchet MS" pitchFamily="0" charset="0"/>
              </a:rPr>
              <a:t>N</a:t>
            </a:r>
            <a:r>
              <a:rPr lang="en-US" altLang="zh-CN" sz="3200" b="1" i="0" u="none" strike="noStrike" kern="0" cap="none" spc="15" baseline="0">
                <a:solidFill>
                  <a:schemeClr val="tx1"/>
                </a:solidFill>
                <a:latin typeface="Abadi" pitchFamily="34" charset="0"/>
                <a:ea typeface="宋体" pitchFamily="0" charset="0"/>
                <a:cs typeface="Trebuchet MS" pitchFamily="0" charset="0"/>
              </a:rPr>
              <a:t>D</a:t>
            </a:r>
            <a:r>
              <a:rPr lang="en-US" altLang="zh-CN" sz="3200" b="1" i="0" u="none" strike="noStrike" kern="0" cap="none" spc="-45" baseline="0">
                <a:solidFill>
                  <a:schemeClr val="tx1"/>
                </a:solidFill>
                <a:latin typeface="Abadi" pitchFamily="34" charset="0"/>
                <a:ea typeface="宋体" pitchFamily="0" charset="0"/>
                <a:cs typeface="Trebuchet MS" pitchFamily="0" charset="0"/>
              </a:rPr>
              <a:t> </a:t>
            </a:r>
            <a:r>
              <a:rPr lang="en-US" altLang="zh-CN" sz="3200" b="1" i="0" u="none" strike="noStrike" kern="0" cap="none" spc="0" baseline="0">
                <a:solidFill>
                  <a:schemeClr val="tx1"/>
                </a:solidFill>
                <a:latin typeface="Abadi" pitchFamily="34" charset="0"/>
                <a:ea typeface="宋体" pitchFamily="0" charset="0"/>
                <a:cs typeface="Trebuchet MS" pitchFamily="0" charset="0"/>
              </a:rPr>
              <a:t>U</a:t>
            </a:r>
            <a:r>
              <a:rPr lang="en-US" altLang="zh-CN" sz="3200" b="1" i="0" u="none" strike="noStrike" kern="0" cap="none" spc="10" baseline="0">
                <a:solidFill>
                  <a:schemeClr val="tx1"/>
                </a:solidFill>
                <a:latin typeface="Abadi" pitchFamily="34" charset="0"/>
                <a:ea typeface="宋体" pitchFamily="0" charset="0"/>
                <a:cs typeface="Trebuchet MS" pitchFamily="0" charset="0"/>
              </a:rPr>
              <a:t>S</a:t>
            </a:r>
            <a:r>
              <a:rPr lang="en-US" altLang="zh-CN" sz="3200" b="1" i="0" u="none" strike="noStrike" kern="0" cap="none" spc="-25" baseline="0">
                <a:solidFill>
                  <a:schemeClr val="tx1"/>
                </a:solidFill>
                <a:latin typeface="Abadi" pitchFamily="34" charset="0"/>
                <a:ea typeface="宋体" pitchFamily="0" charset="0"/>
                <a:cs typeface="Trebuchet MS" pitchFamily="0" charset="0"/>
              </a:rPr>
              <a:t>E</a:t>
            </a:r>
            <a:r>
              <a:rPr lang="en-US" altLang="zh-CN" sz="3200" b="1" i="0" u="none" strike="noStrike" kern="0" cap="none" spc="-10" baseline="0">
                <a:solidFill>
                  <a:schemeClr val="tx1"/>
                </a:solidFill>
                <a:latin typeface="Abadi" pitchFamily="34" charset="0"/>
                <a:ea typeface="宋体" pitchFamily="0" charset="0"/>
                <a:cs typeface="Trebuchet MS" pitchFamily="0" charset="0"/>
              </a:rPr>
              <a:t>R</a:t>
            </a:r>
            <a:r>
              <a:rPr lang="en-US" altLang="zh-CN" sz="3200" b="1" i="0" u="none" strike="noStrike" kern="0" cap="none" spc="5" baseline="0">
                <a:solidFill>
                  <a:schemeClr val="tx1"/>
                </a:solidFill>
                <a:latin typeface="Abadi" pitchFamily="34" charset="0"/>
                <a:ea typeface="宋体" pitchFamily="0" charset="0"/>
                <a:cs typeface="Trebuchet MS" pitchFamily="0" charset="0"/>
              </a:rPr>
              <a:t>S?</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br>
              <a:rPr lang="zh-CN" altLang="en-US" sz="3200" b="1" i="0" u="none" strike="noStrike" kern="0" cap="none" spc="5" baseline="0">
                <a:solidFill>
                  <a:schemeClr val="tx1"/>
                </a:solidFill>
                <a:latin typeface="Agency FB" pitchFamily="34" charset="0"/>
                <a:ea typeface="宋体" pitchFamily="0" charset="0"/>
                <a:cs typeface="Trebuchet MS" pitchFamily="0" charset="0"/>
              </a:rPr>
            </a:br>
            <a:r>
              <a:rPr lang="en-US" altLang="zh-CN" sz="3200" b="0" i="0" u="none" strike="noStrike" kern="0" cap="none" spc="5" baseline="0">
                <a:solidFill>
                  <a:schemeClr val="tx1"/>
                </a:solidFill>
                <a:latin typeface="Agency FB" pitchFamily="34" charset="0"/>
                <a:ea typeface="宋体" pitchFamily="0" charset="0"/>
                <a:cs typeface="Trebuchet MS" pitchFamily="0" charset="0"/>
              </a:rPr>
              <a:t>Students</a:t>
            </a:r>
            <a:br>
              <a:rPr lang="zh-CN" altLang="en-US" sz="3200" b="0" i="0" u="none" strike="noStrike" kern="0" cap="none" spc="5" baseline="0">
                <a:solidFill>
                  <a:schemeClr val="tx1"/>
                </a:solidFill>
                <a:latin typeface="Agency FB" pitchFamily="34" charset="0"/>
                <a:ea typeface="宋体" pitchFamily="0" charset="0"/>
                <a:cs typeface="Trebuchet MS" pitchFamily="0" charset="0"/>
              </a:rPr>
            </a:br>
            <a:br>
              <a:rPr lang="zh-CN" altLang="en-US" sz="3200" b="0" i="0" u="none" strike="noStrike" kern="0" cap="none" spc="5" baseline="0">
                <a:solidFill>
                  <a:schemeClr val="tx1"/>
                </a:solidFill>
                <a:latin typeface="Agency FB" pitchFamily="34" charset="0"/>
                <a:ea typeface="宋体" pitchFamily="0" charset="0"/>
                <a:cs typeface="Trebuchet MS" pitchFamily="0" charset="0"/>
              </a:rPr>
            </a:br>
            <a:r>
              <a:rPr lang="en-US" altLang="zh-CN" sz="3200" b="0" i="0" u="none" strike="noStrike" kern="0" cap="none" spc="5" baseline="0">
                <a:solidFill>
                  <a:schemeClr val="tx1"/>
                </a:solidFill>
                <a:latin typeface="Agency FB" pitchFamily="34" charset="0"/>
                <a:ea typeface="宋体" pitchFamily="0" charset="0"/>
                <a:cs typeface="Trebuchet MS" pitchFamily="0" charset="0"/>
              </a:rPr>
              <a:t>Teachers</a:t>
            </a:r>
            <a:br>
              <a:rPr lang="zh-CN" altLang="en-US" sz="3200" b="0" i="0" u="none" strike="noStrike" kern="0" cap="none" spc="5" baseline="0">
                <a:solidFill>
                  <a:schemeClr val="tx1"/>
                </a:solidFill>
                <a:latin typeface="Agency FB" pitchFamily="34" charset="0"/>
                <a:ea typeface="宋体" pitchFamily="0" charset="0"/>
                <a:cs typeface="Trebuchet MS" pitchFamily="0" charset="0"/>
              </a:rPr>
            </a:br>
            <a:br>
              <a:rPr lang="zh-CN" altLang="en-US" sz="3200" b="0" i="0" u="none" strike="noStrike" kern="0" cap="none" spc="5" baseline="0">
                <a:solidFill>
                  <a:schemeClr val="tx1"/>
                </a:solidFill>
                <a:latin typeface="Agency FB" pitchFamily="34" charset="0"/>
                <a:ea typeface="宋体" pitchFamily="0" charset="0"/>
                <a:cs typeface="Trebuchet MS" pitchFamily="0" charset="0"/>
              </a:rPr>
            </a:br>
            <a:r>
              <a:rPr lang="en-US" altLang="zh-CN" sz="3200" b="0" i="0" u="none" strike="noStrike" kern="0" cap="none" spc="5" baseline="0">
                <a:solidFill>
                  <a:schemeClr val="tx1"/>
                </a:solidFill>
                <a:latin typeface="Agency FB" pitchFamily="34" charset="0"/>
                <a:ea typeface="宋体" pitchFamily="0" charset="0"/>
                <a:cs typeface="Trebuchet MS" pitchFamily="0" charset="0"/>
              </a:rPr>
              <a:t>Employers</a:t>
            </a:r>
            <a:br>
              <a:rPr lang="zh-CN" altLang="en-US" sz="3200" b="0" i="1" u="none" strike="noStrike" kern="0" cap="none" spc="5" baseline="0">
                <a:solidFill>
                  <a:schemeClr val="tx1"/>
                </a:solidFill>
                <a:latin typeface="Abadi" pitchFamily="34" charset="0"/>
                <a:ea typeface="宋体" pitchFamily="0" charset="0"/>
                <a:cs typeface="Trebuchet MS" pitchFamily="0" charset="0"/>
              </a:rPr>
            </a:br>
            <a:br>
              <a:rPr lang="zh-CN" altLang="en-US" sz="3200" b="0" i="1" u="none" strike="noStrike" kern="0" cap="none" spc="5" baseline="0">
                <a:solidFill>
                  <a:schemeClr val="tx1"/>
                </a:solidFill>
                <a:latin typeface="Abadi" pitchFamily="34" charset="0"/>
                <a:ea typeface="宋体" pitchFamily="0" charset="0"/>
                <a:cs typeface="Trebuchet MS" pitchFamily="0" charset="0"/>
              </a:rPr>
            </a:br>
            <a:r>
              <a:rPr lang="en-US" altLang="zh-CN" sz="3200" b="0" i="0" u="none" strike="noStrike" kern="0" cap="none" spc="5" baseline="0">
                <a:solidFill>
                  <a:schemeClr val="tx1"/>
                </a:solidFill>
                <a:latin typeface="Agency FB" pitchFamily="34" charset="0"/>
                <a:ea typeface="宋体" pitchFamily="0" charset="0"/>
                <a:cs typeface="Trebuchet MS" pitchFamily="0" charset="0"/>
              </a:rPr>
              <a:t>Friends</a:t>
            </a:r>
            <a:endParaRPr lang="zh-CN" altLang="en-US" sz="3200" b="1" i="0" u="none" strike="noStrike" kern="0" cap="none" spc="0" baseline="0">
              <a:solidFill>
                <a:schemeClr val="tx1"/>
              </a:solidFill>
              <a:latin typeface="Agency FB" pitchFamily="34" charset="0"/>
              <a:ea typeface="宋体" pitchFamily="0" charset="0"/>
              <a:cs typeface="Trebuchet MS" pitchFamily="0" charset="0"/>
            </a:endParaRPr>
          </a:p>
        </p:txBody>
      </p:sp>
      <p:pic>
        <p:nvPicPr>
          <p:cNvPr id="132"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3"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2162856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6" name="图片"/>
          <p:cNvPicPr>
            <a:picLocks/>
          </p:cNvPicPr>
          <p:nvPr/>
        </p:nvPicPr>
        <p:blipFill>
          <a:blip r:embed="rId1" cstate="print"/>
          <a:stretch>
            <a:fillRect/>
          </a:stretch>
        </p:blipFill>
        <p:spPr>
          <a:xfrm rot="0">
            <a:off x="8080460" y="3367646"/>
            <a:ext cx="2414406" cy="3490354"/>
          </a:xfrm>
          <a:prstGeom prst="rect"/>
          <a:noFill/>
          <a:ln w="12700" cmpd="sng" cap="flat">
            <a:noFill/>
            <a:prstDash val="solid"/>
            <a:miter/>
          </a:ln>
        </p:spPr>
      </p:pic>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0" name="文本框"/>
          <p:cNvSpPr>
            <a:spLocks noGrp="1"/>
          </p:cNvSpPr>
          <p:nvPr>
            <p:ph type="title"/>
          </p:nvPr>
        </p:nvSpPr>
        <p:spPr>
          <a:xfrm rot="0">
            <a:off x="215876" y="190500"/>
            <a:ext cx="10639567" cy="3583673"/>
          </a:xfrm>
          <a:prstGeom prst="rect"/>
          <a:noFill/>
          <a:ln w="12700" cmpd="sng" cap="flat">
            <a:noFill/>
            <a:prstDash val="solid"/>
            <a:miter/>
          </a:ln>
        </p:spPr>
        <p:txBody>
          <a:bodyPr vert="horz" wrap="square" lIns="0" tIns="13334" rIns="0" bIns="0" anchor="t" anchorCtr="0">
            <a:prstTxWarp prst="textNoShape"/>
            <a:spAutoFit/>
          </a:bodyPr>
          <a:lstStyle/>
          <a:p>
            <a:pPr marL="584200" indent="-571500" algn="l">
              <a:lnSpc>
                <a:spcPct val="100000"/>
              </a:lnSpc>
              <a:spcBef>
                <a:spcPts val="104"/>
              </a:spcBef>
              <a:spcAft>
                <a:spcPts val="0"/>
              </a:spcAft>
              <a:buFont typeface="Arial" pitchFamily="34" charset="0"/>
              <a:buChar char="•"/>
            </a:pPr>
            <a:r>
              <a:rPr lang="en-US" altLang="zh-CN" sz="3600" b="1" i="0" u="none" strike="noStrike" kern="0" cap="none" spc="10" baseline="0">
                <a:solidFill>
                  <a:schemeClr val="tx1"/>
                </a:solidFill>
                <a:latin typeface="Abadi" pitchFamily="34" charset="0"/>
                <a:ea typeface="宋体" pitchFamily="0" charset="0"/>
                <a:cs typeface="Trebuchet MS" pitchFamily="0" charset="0"/>
              </a:rPr>
              <a:t>TOOLS AND TECHNIQUES</a:t>
            </a:r>
            <a:br>
              <a:rPr lang="zh-CN" altLang="en-US" sz="3600" b="1" i="0" u="none" strike="noStrike" kern="0" cap="none" spc="10" baseline="0">
                <a:solidFill>
                  <a:schemeClr val="tx1"/>
                </a:solidFill>
                <a:latin typeface="Abadi" pitchFamily="34" charset="0"/>
                <a:ea typeface="宋体" pitchFamily="0" charset="0"/>
                <a:cs typeface="Trebuchet MS" pitchFamily="0" charset="0"/>
              </a:rPr>
            </a:br>
            <a:br>
              <a:rPr lang="zh-CN" altLang="en-US" sz="3600" b="1" i="0" u="none" strike="noStrike" kern="0" cap="none" spc="10" baseline="0">
                <a:solidFill>
                  <a:schemeClr val="tx1"/>
                </a:solidFill>
                <a:latin typeface="Trebuchet MS" pitchFamily="0" charset="0"/>
                <a:ea typeface="宋体" pitchFamily="0" charset="0"/>
                <a:cs typeface="Trebuchet MS" pitchFamily="0" charset="0"/>
              </a:rPr>
            </a:br>
            <a:r>
              <a:rPr lang="en-US" altLang="zh-CN" sz="4000" b="0" i="0" u="none" strike="noStrike" kern="0" cap="none" spc="10" baseline="0">
                <a:solidFill>
                  <a:schemeClr val="tx1"/>
                </a:solidFill>
                <a:latin typeface="Agency FB" pitchFamily="34" charset="0"/>
                <a:ea typeface="宋体" pitchFamily="0" charset="0"/>
                <a:cs typeface="Trebuchet MS" pitchFamily="0" charset="0"/>
              </a:rPr>
              <a:t>Languages are HTML for structure, CSS for design and JS for interactivity Webpage.</a:t>
            </a:r>
            <a:br>
              <a:rPr lang="zh-CN" altLang="en-US" sz="4000" b="0" i="0" u="none" strike="noStrike" kern="0" cap="none" spc="10" baseline="0">
                <a:solidFill>
                  <a:schemeClr val="tx1"/>
                </a:solidFill>
                <a:latin typeface="Agency FB" pitchFamily="34" charset="0"/>
                <a:ea typeface="宋体" pitchFamily="0" charset="0"/>
                <a:cs typeface="Trebuchet MS" pitchFamily="0" charset="0"/>
              </a:rPr>
            </a:br>
            <a:br>
              <a:rPr lang="zh-CN" altLang="en-US" sz="4000" b="0" i="0" u="none" strike="noStrike" kern="0" cap="none" spc="10" baseline="0">
                <a:solidFill>
                  <a:schemeClr val="tx1"/>
                </a:solidFill>
                <a:latin typeface="Agency FB" pitchFamily="34" charset="0"/>
                <a:ea typeface="宋体" pitchFamily="0" charset="0"/>
                <a:cs typeface="Trebuchet MS" pitchFamily="0" charset="0"/>
              </a:rPr>
            </a:br>
            <a:r>
              <a:rPr lang="en-US" altLang="zh-CN" sz="4000" b="0" i="0" u="none" strike="noStrike" kern="0" cap="none" spc="10" baseline="0">
                <a:solidFill>
                  <a:schemeClr val="tx1"/>
                </a:solidFill>
                <a:latin typeface="Agency FB" pitchFamily="34" charset="0"/>
                <a:ea typeface="宋体" pitchFamily="0" charset="0"/>
                <a:cs typeface="Trebuchet MS" pitchFamily="0" charset="0"/>
              </a:rPr>
              <a:t>Techniques are Local storage, CSS Animation.</a:t>
            </a:r>
            <a:endParaRPr lang="zh-CN" altLang="en-US" sz="4000" b="1" i="0" u="none" strike="noStrike" kern="0" cap="none" spc="0" baseline="0">
              <a:solidFill>
                <a:schemeClr val="tx1"/>
              </a:solidFill>
              <a:latin typeface="Agency FB" pitchFamily="34" charset="0"/>
              <a:ea typeface="宋体" pitchFamily="0" charset="0"/>
              <a:cs typeface="Trebuchet MS" pitchFamily="0" charset="0"/>
            </a:endParaRPr>
          </a:p>
        </p:txBody>
      </p:sp>
      <p:pic>
        <p:nvPicPr>
          <p:cNvPr id="141"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2"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6594225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Abadi" pitchFamily="34" charset="0"/>
                <a:ea typeface="宋体" pitchFamily="0" charset="0"/>
                <a:cs typeface="Trebuchet MS" pitchFamily="0" charset="0"/>
              </a:rPr>
              <a:t>Interactive Student Portfolio Website </a:t>
            </a:r>
            <a:endParaRPr lang="zh-CN" altLang="en-US" sz="4800" b="1" i="0" u="none" strike="noStrike" kern="0" cap="none" spc="0" baseline="0">
              <a:solidFill>
                <a:schemeClr val="tx1"/>
              </a:solidFill>
              <a:latin typeface="Abadi" pitchFamily="34" charset="0"/>
              <a:ea typeface="宋体" pitchFamily="0" charset="0"/>
              <a:cs typeface="Trebuchet MS" pitchFamily="0" charset="0"/>
            </a:endParaRPr>
          </a:p>
        </p:txBody>
      </p:sp>
      <p:sp>
        <p:nvSpPr>
          <p:cNvPr id="146" name="矩形"/>
          <p:cNvSpPr>
            <a:spLocks/>
          </p:cNvSpPr>
          <p:nvPr/>
        </p:nvSpPr>
        <p:spPr>
          <a:xfrm rot="0">
            <a:off x="755332" y="1459525"/>
            <a:ext cx="10531793" cy="341631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Agency FB" pitchFamily="34" charset="0"/>
                <a:ea typeface="宋体" pitchFamily="0" charset="0"/>
                <a:cs typeface="Calibri" pitchFamily="0" charset="0"/>
              </a:rPr>
              <a:t>Interactive Student Portfolio Website: This dynamic online portfolio showcases a student's academic journey, skills, and projects. Designed for easy navigation, it highlights achievements and personal growth. The site is interactive, allowing visitors to explore multimedia content. Regularly updated, it reflects the student's latest accomplishments. Perfect for sharing with educators, peers, or future employers.</a:t>
            </a:r>
            <a:endParaRPr lang="zh-CN" altLang="en-US" sz="3600" b="0" i="0" u="none" strike="noStrike" kern="1200" cap="none" spc="0" baseline="0">
              <a:solidFill>
                <a:schemeClr val="tx1"/>
              </a:solidFill>
              <a:latin typeface="Agency FB" pitchFamily="34" charset="0"/>
              <a:ea typeface="宋体" pitchFamily="0" charset="0"/>
              <a:cs typeface="Calibri" pitchFamily="0" charset="0"/>
            </a:endParaRPr>
          </a:p>
        </p:txBody>
      </p:sp>
    </p:spTree>
    <p:extLst>
      <p:ext uri="{BB962C8B-B14F-4D97-AF65-F5344CB8AC3E}">
        <p14:creationId xmlns:p14="http://schemas.microsoft.com/office/powerpoint/2010/main" val="195050521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873579" y="496443"/>
            <a:ext cx="8479971" cy="125739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Abadi" pitchFamily="34" charset="0"/>
                <a:ea typeface="Abadi" pitchFamily="34" charset="0"/>
                <a:cs typeface="Trebuchet MS" pitchFamily="0" charset="0"/>
              </a:rPr>
              <a:t>POTFOLIO DESIGN AND LAYOUT</a:t>
            </a:r>
            <a:endParaRPr lang="en-US" altLang="zh-CN" sz="4000" b="1" i="0" u="none" strike="noStrike" kern="1200" cap="none" spc="15" baseline="0">
              <a:solidFill>
                <a:schemeClr val="tx1"/>
              </a:solidFill>
              <a:latin typeface="Abadi" pitchFamily="34" charset="0"/>
              <a:ea typeface="Abadi" pitchFamily="34" charset="0"/>
              <a:cs typeface="Trebuchet MS" pitchFamily="0" charset="0"/>
            </a:endParaRPr>
          </a:p>
          <a:p>
            <a:pPr marL="12700" indent="0" algn="l">
              <a:lnSpc>
                <a:spcPct val="100000"/>
              </a:lnSpc>
              <a:spcBef>
                <a:spcPts val="104"/>
              </a:spcBef>
              <a:spcAft>
                <a:spcPts val="0"/>
              </a:spcAft>
              <a:buNone/>
            </a:pPr>
            <a:endParaRPr lang="zh-CN" altLang="en-US" sz="4000" b="1" i="0" u="none" strike="noStrike" kern="1200" cap="none" spc="15" baseline="0">
              <a:solidFill>
                <a:schemeClr val="tx1"/>
              </a:solidFill>
              <a:latin typeface="Trebuchet MS" pitchFamily="0" charset="0"/>
              <a:ea typeface="宋体" pitchFamily="0" charset="0"/>
              <a:cs typeface="Trebuchet MS" pitchFamily="0" charset="0"/>
            </a:endParaRPr>
          </a:p>
        </p:txBody>
      </p:sp>
      <p:sp>
        <p:nvSpPr>
          <p:cNvPr id="153"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4" name="矩形"/>
          <p:cNvSpPr>
            <a:spLocks/>
          </p:cNvSpPr>
          <p:nvPr/>
        </p:nvSpPr>
        <p:spPr>
          <a:xfrm rot="0">
            <a:off x="915251" y="1464469"/>
            <a:ext cx="7973219" cy="310854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gency FB" pitchFamily="34" charset="0"/>
                <a:ea typeface="Agency FB" pitchFamily="34" charset="0"/>
                <a:cs typeface="Calibri" pitchFamily="0" charset="0"/>
              </a:rPr>
              <a:t>Portfolio Design and Layout: The layout features a clean, modern design with a blue gradient background for visual appeal. Sections are clearly divided for easy access to different content areas. Responsive design ensures compatibility across devices. Intuitive navigation enhances user experience. Customizable elements allow for personal branding.</a:t>
            </a:r>
            <a:endParaRPr lang="zh-CN" altLang="en-US" sz="2800" b="0" i="0" u="none" strike="noStrike" kern="1200" cap="none" spc="0" baseline="0">
              <a:solidFill>
                <a:schemeClr val="tx1"/>
              </a:solidFill>
              <a:latin typeface="Agency FB" pitchFamily="34" charset="0"/>
              <a:ea typeface="Agency FB" pitchFamily="34" charset="0"/>
              <a:cs typeface="Calibri" pitchFamily="0" charset="0"/>
            </a:endParaRPr>
          </a:p>
        </p:txBody>
      </p:sp>
    </p:spTree>
    <p:extLst>
      <p:ext uri="{BB962C8B-B14F-4D97-AF65-F5344CB8AC3E}">
        <p14:creationId xmlns:p14="http://schemas.microsoft.com/office/powerpoint/2010/main" val="141880001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339</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34</cp:revision>
  <dcterms:created xsi:type="dcterms:W3CDTF">2024-03-29T15:07:22Z</dcterms:created>
  <dcterms:modified xsi:type="dcterms:W3CDTF">2025-09-04T05:19:51Z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