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812800"/>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3048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812800"/>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8128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936240"/>
          </a:xfrm>
          <a:prstGeom prst="rect"/>
          <a:noFill/>
        </p:spPr>
        <p:txBody>
          <a:bodyPr anchor="t" bIns="45720" lIns="91440" rIns="91440" rtlCol="0" tIns="45720" wrap="square">
            <a:spAutoFit/>
          </a:bodyPr>
          <a:p>
            <a:r>
              <a:rPr dirty="0" sz="2400" lang="en-US"/>
              <a:t>STUDENT NAME</a:t>
            </a:r>
            <a:r>
              <a:rPr dirty="0" sz="2400" lang="en-IN"/>
              <a:t>:</a:t>
            </a:r>
            <a:r>
              <a:rPr altLang="en-IN" dirty="0" sz="2400" lang="en-US"/>
              <a:t>R</a:t>
            </a:r>
            <a:r>
              <a:rPr altLang="en-IN" dirty="0" sz="2400" lang="en-US"/>
              <a:t>A</a:t>
            </a:r>
            <a:r>
              <a:rPr altLang="en-IN" dirty="0" sz="2400" lang="en-US"/>
              <a:t>G</a:t>
            </a:r>
            <a:r>
              <a:rPr altLang="en-IN" dirty="0" sz="2400" lang="en-US"/>
              <a:t>U</a:t>
            </a:r>
            <a:r>
              <a:rPr altLang="en-IN" dirty="0" sz="2400" lang="en-US"/>
              <a:t>L</a:t>
            </a:r>
            <a:r>
              <a:rPr altLang="en-IN" dirty="0" sz="2400" lang="en-US"/>
              <a:t>G</a:t>
            </a:r>
            <a:r>
              <a:rPr altLang="en-IN" dirty="0" sz="2400" lang="en-US"/>
              <a:t>A</a:t>
            </a:r>
            <a:r>
              <a:rPr altLang="en-IN" dirty="0" sz="2400" lang="en-US"/>
              <a:t>N</a:t>
            </a:r>
            <a:r>
              <a:rPr altLang="en-IN" dirty="0" sz="2400" lang="en-US"/>
              <a:t>D</a:t>
            </a:r>
            <a:r>
              <a:rPr altLang="en-IN" dirty="0" sz="2400" lang="en-US"/>
              <a:t>H</a:t>
            </a:r>
            <a:r>
              <a:rPr altLang="en-IN" dirty="0" sz="2400" lang="en-US"/>
              <a:t>I</a:t>
            </a:r>
            <a:r>
              <a:rPr altLang="en-IN" dirty="0" sz="2400" lang="en-US"/>
              <a:t>.</a:t>
            </a:r>
            <a:r>
              <a:rPr altLang="en-IN" dirty="0" sz="2400" lang="en-US"/>
              <a:t>G</a:t>
            </a:r>
            <a:endParaRPr dirty="0" sz="2400" lang="en-US"/>
          </a:p>
          <a:p>
            <a:r>
              <a:rPr dirty="0" sz="2400" lang="en-US"/>
              <a:t>REGISTER NO AND NMID:</a:t>
            </a:r>
            <a:r>
              <a:rPr altLang="en-IN" dirty="0" sz="2400" lang="en-US"/>
              <a:t>autanm30430424ubca056</a:t>
            </a:r>
            <a:r>
              <a:rPr altLang="en-IN" dirty="0" sz="2400" lang="en-US"/>
              <a:t> </a:t>
            </a:r>
            <a:r>
              <a:rPr altLang="en-IN" dirty="0" sz="2400" lang="en-US"/>
              <a:t>&amp;</a:t>
            </a:r>
            <a:r>
              <a:rPr altLang="en-IN" dirty="0" sz="2400" lang="en-US"/>
              <a:t> </a:t>
            </a:r>
            <a:r>
              <a:rPr altLang="en-IN" dirty="0" sz="2400" lang="en-US"/>
              <a:t>2</a:t>
            </a:r>
            <a:r>
              <a:rPr altLang="en-IN" dirty="0" sz="2400" lang="en-US"/>
              <a:t>4</a:t>
            </a:r>
            <a:r>
              <a:rPr altLang="en-IN" dirty="0" sz="2400" lang="en-US"/>
              <a:t>1</a:t>
            </a:r>
            <a:r>
              <a:rPr altLang="en-IN" dirty="0" sz="2400" lang="en-US"/>
              <a:t>3</a:t>
            </a:r>
            <a:r>
              <a:rPr altLang="en-IN" dirty="0" sz="2400" lang="en-US"/>
              <a:t>3</a:t>
            </a:r>
            <a:r>
              <a:rPr altLang="en-IN" dirty="0" sz="2400" lang="en-US"/>
              <a:t>0</a:t>
            </a:r>
            <a:r>
              <a:rPr altLang="en-IN" dirty="0" sz="2400" lang="en-US"/>
              <a:t>4</a:t>
            </a:r>
            <a:r>
              <a:rPr altLang="en-IN" dirty="0" sz="2400" lang="en-US"/>
              <a:t>0</a:t>
            </a:r>
            <a:r>
              <a:rPr altLang="en-IN" dirty="0" sz="2400" lang="en-US"/>
              <a:t>5</a:t>
            </a:r>
            <a:r>
              <a:rPr altLang="en-IN" dirty="0" sz="2400" lang="en-US"/>
              <a:t>0</a:t>
            </a:r>
            <a:r>
              <a:rPr altLang="en-IN" dirty="0" sz="2400" lang="en-US"/>
              <a:t>0</a:t>
            </a:r>
            <a:r>
              <a:rPr altLang="en-IN" dirty="0" sz="2400" lang="en-US"/>
              <a:t>1</a:t>
            </a:r>
            <a:r>
              <a:rPr altLang="en-IN" dirty="0" sz="2400" lang="en-US"/>
              <a:t>2</a:t>
            </a:r>
            <a:r>
              <a:rPr altLang="en-IN" dirty="0" sz="2400" lang="en-US"/>
              <a:t>1</a:t>
            </a:r>
            <a:r>
              <a:rPr altLang="en-IN" dirty="0" sz="2400" lang="en-US"/>
              <a:t>0</a:t>
            </a:r>
            <a:r>
              <a:rPr altLang="en-IN" dirty="0" sz="2400" lang="en-US"/>
              <a:t>5</a:t>
            </a:r>
            <a:r>
              <a:rPr altLang="en-IN" dirty="0" sz="2400" lang="en-US"/>
              <a:t>7</a:t>
            </a:r>
            <a:r>
              <a:rPr dirty="0" sz="2400" lang="en-US"/>
              <a:t> </a:t>
            </a:r>
            <a:endParaRPr dirty="0" sz="2400" lang="en-US">
              <a:cs typeface="Calibri"/>
            </a:endParaRPr>
          </a:p>
          <a:p>
            <a:r>
              <a:rPr dirty="0" sz="2400" lang="en-US"/>
              <a:t>DEPARTMENT: </a:t>
            </a:r>
            <a:r>
              <a:rPr dirty="0" sz="2400" lang="en-IN"/>
              <a:t>BCA</a:t>
            </a:r>
            <a:endParaRPr dirty="0" sz="2400" lang="en-US"/>
          </a:p>
          <a:p>
            <a:r>
              <a:rPr dirty="0" sz="2400" lang="en-US"/>
              <a:t>COLLEGE: </a:t>
            </a:r>
            <a:r>
              <a:rPr altLang="en-IN" dirty="0" sz="2400" lang="en-US"/>
              <a:t>T</a:t>
            </a:r>
            <a:r>
              <a:rPr altLang="en-IN" dirty="0" sz="2400" lang="en-US"/>
              <a:t>I</a:t>
            </a:r>
            <a:r>
              <a:rPr altLang="en-IN" dirty="0" sz="2400" lang="en-US"/>
              <a:t>R</a:t>
            </a:r>
            <a:r>
              <a:rPr altLang="en-IN" dirty="0" sz="2400" lang="en-US"/>
              <a:t>U</a:t>
            </a:r>
            <a:r>
              <a:rPr altLang="en-IN" dirty="0" sz="2400" lang="en-US"/>
              <a:t>K</a:t>
            </a:r>
            <a:r>
              <a:rPr altLang="en-IN" dirty="0" sz="2400" lang="en-US"/>
              <a:t>O</a:t>
            </a:r>
            <a:r>
              <a:rPr altLang="en-IN" dirty="0" sz="2400" lang="en-US"/>
              <a:t>I</a:t>
            </a:r>
            <a:r>
              <a:rPr altLang="en-IN" dirty="0" sz="2400" lang="en-US"/>
              <a:t>L</a:t>
            </a:r>
            <a:r>
              <a:rPr altLang="en-IN" dirty="0" sz="2400" lang="en-US"/>
              <a:t>U</a:t>
            </a:r>
            <a:r>
              <a:rPr altLang="en-IN" dirty="0" sz="2400" lang="en-US"/>
              <a:t>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IN"/>
              <a:t>UNIVERCITY:ANNAMALAI UNIVERCITY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90195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310640"/>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a:spLocks noGrp="1"/>
          </p:cNvSpPr>
          <p:nvPr>
            <p:ph type="title"/>
          </p:nvPr>
        </p:nvSpPr>
        <p:spPr/>
        <p:txBody>
          <a:bodyPr/>
          <a:p>
            <a:r>
              <a:rPr altLang="en-IN" lang="en-US"/>
              <a:t>G</a:t>
            </a:r>
            <a:r>
              <a:rPr altLang="en-IN" lang="en-US"/>
              <a:t>i</a:t>
            </a:r>
            <a:r>
              <a:rPr altLang="en-IN" lang="en-US"/>
              <a:t>t</a:t>
            </a:r>
            <a:r>
              <a:rPr altLang="en-IN" lang="en-US"/>
              <a:t>h</a:t>
            </a:r>
            <a:r>
              <a:rPr altLang="en-IN" lang="en-US"/>
              <a:t>u</a:t>
            </a:r>
            <a:r>
              <a:rPr altLang="en-IN" lang="en-US"/>
              <a:t>b</a:t>
            </a:r>
            <a:r>
              <a:rPr altLang="en-IN" lang="en-US"/>
              <a:t> </a:t>
            </a:r>
            <a:r>
              <a:rPr altLang="en-IN" lang="en-US"/>
              <a:t>l</a:t>
            </a:r>
            <a:r>
              <a:rPr altLang="en-IN" lang="en-US"/>
              <a:t>i</a:t>
            </a:r>
            <a:r>
              <a:rPr altLang="en-IN" lang="en-US"/>
              <a:t>n</a:t>
            </a:r>
            <a:r>
              <a:rPr altLang="en-IN" lang="en-US"/>
              <a:t>k</a:t>
            </a:r>
            <a:endParaRPr lang="en-IN"/>
          </a:p>
        </p:txBody>
      </p:sp>
      <p:sp>
        <p:nvSpPr>
          <p:cNvPr id="1048701" name=""/>
          <p:cNvSpPr txBox="1"/>
          <p:nvPr/>
        </p:nvSpPr>
        <p:spPr>
          <a:xfrm rot="127457" flipH="0">
            <a:off x="2543685" y="3460103"/>
            <a:ext cx="5838795" cy="561340"/>
          </a:xfrm>
          <a:prstGeom prst="rect"/>
        </p:spPr>
        <p:txBody>
          <a:bodyPr rtlCol="0" wrap="square">
            <a:spAutoFit/>
          </a:bodyPr>
          <a:p>
            <a:r>
              <a:rPr sz="2800" lang="en-IN">
                <a:solidFill>
                  <a:srgbClr val="000000"/>
                </a:solidFill>
              </a:rPr>
              <a:t>rahulgandhig99/Ragulgandhi.G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7277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615440"/>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5298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615440"/>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8346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34442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3139440"/>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812800"/>
          </a:xfrm>
        </p:spPr>
        <p:txBody>
          <a:bodyPr/>
          <a:p>
            <a:r>
              <a:rPr dirty="0" lang="en-IN"/>
              <a:t>FEATURES AND FUNCTIONALITY</a:t>
            </a:r>
          </a:p>
        </p:txBody>
      </p:sp>
      <p:sp>
        <p:nvSpPr>
          <p:cNvPr id="1048664" name="TextBox 3"/>
          <p:cNvSpPr txBox="1"/>
          <p:nvPr/>
        </p:nvSpPr>
        <p:spPr>
          <a:xfrm>
            <a:off x="3050038" y="2142451"/>
            <a:ext cx="6100074" cy="34442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2024-03-28T17:07:22Z</dcterms:created>
  <dcterms:modified xsi:type="dcterms:W3CDTF">2025-09-22T06:10:51Z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6e32873a12e241d989ad42a26ce333eb</vt:lpwstr>
  </property>
</Properties>
</file>