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2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81E6-40FC-4736-B403-7152E75124D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2AFC-8DBE-464D-B1CB-2753ED4C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D484-AA44-5BE6-4C66-F2952FBE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79E-5244-DE33-F4BC-778694A3E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F75D1-8DFA-7C57-C8DD-C5050A35E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B9066-8254-0228-9A38-0D17D9FC4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2AFC-8DBE-464D-B1CB-2753ED4C6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B2FE-B29E-4891-9654-478838A336BD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66E6-3C5E-4B4A-9C3D-B9566E6F0959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18B0-15E0-4A77-89FD-82DF3DEB4F4D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05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6754-5F29-4ED1-A60C-44D1ABE13E31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4E31-7BC6-43A8-9613-BC27F14DEB78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75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E412-B316-41A4-9C9B-C872209B29C5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0FAA-5628-4BC4-A26F-AC3759AA9501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52D2-7ACA-403F-8FC0-D05A942479D9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290-4275-450A-A008-B919F29EFA78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0247-7E9A-4F04-9BFF-8CEFA02F6E92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6D44-DCA7-4DDF-85FA-559DDAC1B64C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A19-B603-4388-8FBC-A680ACDB8906}" type="datetime1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D07-61A5-4C61-B0DE-709FC3DB6741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9029-40FD-4390-BCB3-C5FD98A808D8}" type="datetime1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5DDD-DC60-497D-9FD7-AA7FA644D62F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899B-F569-4FA8-A419-0BE4D056A098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9650-F12C-4418-A1DE-426B18CD0B39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5428CE-C50B-4FE4-9D00-8BAFECC8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A778AE-A50D-1BDD-B467-70B76611F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32" y="3549949"/>
            <a:ext cx="8994232" cy="2554214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5F5E5E"/>
                </a:solidFill>
                <a:effectLst/>
                <a:latin typeface="DM Sans" pitchFamily="2" charset="0"/>
              </a:rPr>
              <a:t>PREDICTING CUSTOMER BUYING BEHAVIOUR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D5F918EE-5230-8FB9-38D1-AD4C590DF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8" r="4" b="37734"/>
          <a:stretch/>
        </p:blipFill>
        <p:spPr bwMode="auto">
          <a:xfrm>
            <a:off x="1592674" y="2072080"/>
            <a:ext cx="8632649" cy="1356919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C9E5A-4738-A119-5AF8-D0DF6C5E2209}"/>
              </a:ext>
            </a:extLst>
          </p:cNvPr>
          <p:cNvSpPr txBox="1"/>
          <p:nvPr/>
        </p:nvSpPr>
        <p:spPr>
          <a:xfrm>
            <a:off x="7516590" y="6523549"/>
            <a:ext cx="464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</a:rPr>
              <a:t>* For the Purpose of Forage Virtual work experience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01F0-EA4D-E931-0618-16F4876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61" y="6492875"/>
            <a:ext cx="683339" cy="365125"/>
          </a:xfrm>
        </p:spPr>
        <p:txBody>
          <a:bodyPr/>
          <a:lstStyle/>
          <a:p>
            <a:fld id="{0E5428CE-C50B-4FE4-9D00-8BAFECC87B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66054-95E0-4DA4-5851-92E95EA0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D7BFCFF-63D8-302B-ADA8-AE2F6FD75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48AAB-4912-9930-E462-1752F250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130179"/>
            <a:ext cx="2055650" cy="5313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B26A6B1-10AD-7800-44C2-6300D8932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D3C5750-8898-2C6E-F89C-E19B9F90F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AF7B9496-4C04-3B85-0470-62B4C16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6457"/>
            <a:ext cx="683339" cy="365125"/>
          </a:xfrm>
        </p:spPr>
        <p:txBody>
          <a:bodyPr/>
          <a:lstStyle/>
          <a:p>
            <a:fld id="{0E5428CE-C50B-4FE4-9D00-8BAFECC87B96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D921ED-EA2B-DD97-6F3C-A0A8A90D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00" y="655947"/>
            <a:ext cx="6173779" cy="435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987B8-BBB6-622E-70BB-0E8882F409B5}"/>
              </a:ext>
            </a:extLst>
          </p:cNvPr>
          <p:cNvSpPr txBox="1"/>
          <p:nvPr/>
        </p:nvSpPr>
        <p:spPr>
          <a:xfrm>
            <a:off x="878485" y="655947"/>
            <a:ext cx="4348951" cy="627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important variable in the model was </a:t>
            </a:r>
            <a:r>
              <a:rPr lang="en-US" dirty="0" err="1"/>
              <a:t>purchase_lead</a:t>
            </a:r>
            <a:r>
              <a:rPr lang="en-US" dirty="0"/>
              <a:t>, that is the time between purchase and departure.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Information about the flight, e.g. flight time and duration was also significant, however booking origin of the customer was not important.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accuracy of the model was approximately 0.7 (Precision) and 0.59 (Recall), showing that this model requires more improvement. I suggest adding more customer-centric features into the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4659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100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DM Sans</vt:lpstr>
      <vt:lpstr>Trebuchet MS</vt:lpstr>
      <vt:lpstr>Wingdings 3</vt:lpstr>
      <vt:lpstr>Facet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Rahul Ganji</dc:creator>
  <cp:lastModifiedBy>Rahul Ganji</cp:lastModifiedBy>
  <cp:revision>56</cp:revision>
  <dcterms:created xsi:type="dcterms:W3CDTF">2024-02-07T23:06:38Z</dcterms:created>
  <dcterms:modified xsi:type="dcterms:W3CDTF">2024-02-09T01:00:32Z</dcterms:modified>
</cp:coreProperties>
</file>