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81E6-40FC-4736-B403-7152E75124D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2AFC-8DBE-464D-B1CB-2753ED4C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2AFC-8DBE-464D-B1CB-2753ED4C6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B2FE-B29E-4891-9654-478838A336BD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66E6-3C5E-4B4A-9C3D-B9566E6F0959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18B0-15E0-4A77-89FD-82DF3DEB4F4D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05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6754-5F29-4ED1-A60C-44D1ABE13E31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4E31-7BC6-43A8-9613-BC27F14DEB78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7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E412-B316-41A4-9C9B-C872209B29C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0FAA-5628-4BC4-A26F-AC3759AA9501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52D2-7ACA-403F-8FC0-D05A942479D9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290-4275-450A-A008-B919F29EFA78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0247-7E9A-4F04-9BFF-8CEFA02F6E92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6D44-DCA7-4DDF-85FA-559DDAC1B64C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A19-B603-4388-8FBC-A680ACDB890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D07-61A5-4C61-B0DE-709FC3DB6741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9029-40FD-4390-BCB3-C5FD98A808D8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DDD-DC60-497D-9FD7-AA7FA644D62F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99B-F569-4FA8-A419-0BE4D056A09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9650-F12C-4418-A1DE-426B18CD0B39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A778AE-A50D-1BDD-B467-70B76611F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674" y="3541560"/>
            <a:ext cx="8288032" cy="2554214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CUSTOMER RATING ANALYSIS AND INSIGHTS</a:t>
            </a:r>
          </a:p>
        </p:txBody>
      </p:sp>
      <p:pic>
        <p:nvPicPr>
          <p:cNvPr id="1026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D5F918EE-5230-8FB9-38D1-AD4C590DF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6" r="4" b="19410"/>
          <a:stretch/>
        </p:blipFill>
        <p:spPr bwMode="auto">
          <a:xfrm>
            <a:off x="1592674" y="625430"/>
            <a:ext cx="8632649" cy="3792284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C9E5A-4738-A119-5AF8-D0DF6C5E2209}"/>
              </a:ext>
            </a:extLst>
          </p:cNvPr>
          <p:cNvSpPr txBox="1"/>
          <p:nvPr/>
        </p:nvSpPr>
        <p:spPr>
          <a:xfrm>
            <a:off x="7516590" y="6523549"/>
            <a:ext cx="464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</a:rPr>
              <a:t>* For the Purpose of Forage Virtual work experience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01F0-EA4D-E931-0618-16F4876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61" y="6492875"/>
            <a:ext cx="683339" cy="365125"/>
          </a:xfrm>
        </p:spPr>
        <p:txBody>
          <a:bodyPr/>
          <a:lstStyle/>
          <a:p>
            <a:fld id="{0E5428CE-C50B-4FE4-9D00-8BAFECC87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68C09-6514-73C2-5993-604BFE94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130179"/>
            <a:ext cx="2055650" cy="5313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544F7-5497-B4E0-5706-EF58BEB00159}"/>
              </a:ext>
            </a:extLst>
          </p:cNvPr>
          <p:cNvSpPr txBox="1"/>
          <p:nvPr/>
        </p:nvSpPr>
        <p:spPr>
          <a:xfrm>
            <a:off x="1483279" y="794051"/>
            <a:ext cx="35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/>
              <a:t>Average Overall Rating  </a:t>
            </a:r>
            <a:r>
              <a:rPr lang="en-US" b="1" i="1" dirty="0"/>
              <a:t>4.62/10</a:t>
            </a:r>
            <a:r>
              <a:rPr lang="en-US" i="1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CC687-BCA3-EF93-ED2B-CEFB307446A9}"/>
              </a:ext>
            </a:extLst>
          </p:cNvPr>
          <p:cNvSpPr txBox="1"/>
          <p:nvPr/>
        </p:nvSpPr>
        <p:spPr>
          <a:xfrm>
            <a:off x="5225765" y="790767"/>
            <a:ext cx="24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3494</a:t>
            </a:r>
            <a:r>
              <a:rPr lang="en-US" i="1" dirty="0"/>
              <a:t> </a:t>
            </a:r>
            <a:r>
              <a:rPr lang="en-US" sz="1500" i="1" dirty="0"/>
              <a:t>Total</a:t>
            </a:r>
            <a:r>
              <a:rPr lang="en-US" i="1" dirty="0"/>
              <a:t> </a:t>
            </a:r>
            <a:r>
              <a:rPr lang="en-US" sz="1500" i="1" dirty="0"/>
              <a:t>Reviews</a:t>
            </a:r>
            <a:r>
              <a:rPr lang="en-US" i="1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FBD13D-25EB-5E85-D84A-50A4D4B5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55" y="3750280"/>
            <a:ext cx="3100274" cy="3057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6360D-C6BB-917D-44E9-08B5723DAC6C}"/>
              </a:ext>
            </a:extLst>
          </p:cNvPr>
          <p:cNvSpPr txBox="1"/>
          <p:nvPr/>
        </p:nvSpPr>
        <p:spPr>
          <a:xfrm>
            <a:off x="7661881" y="765391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/>
              <a:t>Reviews from </a:t>
            </a:r>
            <a:r>
              <a:rPr lang="en-US" b="1" i="1" dirty="0"/>
              <a:t>70</a:t>
            </a:r>
            <a:r>
              <a:rPr lang="en-US" i="1" dirty="0"/>
              <a:t> </a:t>
            </a:r>
            <a:r>
              <a:rPr lang="en-US" sz="1500" i="1" dirty="0"/>
              <a:t>Countries</a:t>
            </a:r>
            <a:r>
              <a:rPr lang="en-US" i="1" dirty="0"/>
              <a:t>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19A427-43C0-DF59-50A1-EF72CDE2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31" y="1267127"/>
            <a:ext cx="5313344" cy="33497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FD4AD1-CDC8-06A4-507F-8E01F989E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175" y="1292121"/>
            <a:ext cx="3436835" cy="24075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7AF4B5-82F6-C47B-1C6E-6C3B3A319398}"/>
              </a:ext>
            </a:extLst>
          </p:cNvPr>
          <p:cNvSpPr txBox="1"/>
          <p:nvPr/>
        </p:nvSpPr>
        <p:spPr>
          <a:xfrm>
            <a:off x="9455622" y="1313091"/>
            <a:ext cx="22502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u="sng" dirty="0"/>
              <a:t>Analysis on Customer Sentiment Across Rating Categories:</a:t>
            </a:r>
          </a:p>
          <a:p>
            <a:endParaRPr lang="en-US" sz="15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i="1" u="sng" dirty="0"/>
              <a:t>High Ratings(7-10): </a:t>
            </a:r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Praises customer service, Comfort for premium economy, Food Quality</a:t>
            </a:r>
            <a:endParaRPr lang="en-US" sz="1500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i="1" u="sng" dirty="0"/>
              <a:t>Medium Ratings(4-6): </a:t>
            </a:r>
            <a:r>
              <a:rPr lang="en-US" sz="1500" dirty="0"/>
              <a:t>Problem with Small entertainment screens, Bad business class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i="1" u="sng" dirty="0"/>
              <a:t>Low Ratings(1-3): </a:t>
            </a:r>
            <a:r>
              <a:rPr lang="en-US" sz="1500" dirty="0">
                <a:solidFill>
                  <a:srgbClr val="FF0000"/>
                </a:solidFill>
              </a:rPr>
              <a:t>Flight Delays, Cancellations, Luggage Issues,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6BBFC-96D3-9862-F61E-CD9CB9F0127A}"/>
              </a:ext>
            </a:extLst>
          </p:cNvPr>
          <p:cNvSpPr txBox="1"/>
          <p:nvPr/>
        </p:nvSpPr>
        <p:spPr>
          <a:xfrm>
            <a:off x="285226" y="4556660"/>
            <a:ext cx="6217815" cy="189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u="sng" dirty="0"/>
              <a:t>OVERALL</a:t>
            </a:r>
            <a:r>
              <a:rPr lang="en-US" sz="1600" b="1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Customers in general economy liked cabin crew services, food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Many reviews from business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Focus on improving the business class experience, Work on flight delays, cancellations, and Luggage issues.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9F4394-3C92-BBA3-90B6-91851FF06C07}"/>
              </a:ext>
            </a:extLst>
          </p:cNvPr>
          <p:cNvSpPr/>
          <p:nvPr/>
        </p:nvSpPr>
        <p:spPr>
          <a:xfrm>
            <a:off x="1471444" y="792856"/>
            <a:ext cx="3576855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DF62F85-EAED-3174-18E0-584E9380B90E}"/>
              </a:ext>
            </a:extLst>
          </p:cNvPr>
          <p:cNvSpPr/>
          <p:nvPr/>
        </p:nvSpPr>
        <p:spPr>
          <a:xfrm>
            <a:off x="5177790" y="790767"/>
            <a:ext cx="2336260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75AE1A-9A01-2450-787F-31D599E37446}"/>
              </a:ext>
            </a:extLst>
          </p:cNvPr>
          <p:cNvSpPr/>
          <p:nvPr/>
        </p:nvSpPr>
        <p:spPr>
          <a:xfrm>
            <a:off x="7643541" y="755010"/>
            <a:ext cx="3000462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B35C975-5C35-F557-E604-3DC84BAB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6457"/>
            <a:ext cx="683339" cy="365125"/>
          </a:xfrm>
        </p:spPr>
        <p:txBody>
          <a:bodyPr/>
          <a:lstStyle/>
          <a:p>
            <a:fld id="{0E5428CE-C50B-4FE4-9D00-8BAFECC87B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1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117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Trebuchet MS</vt:lpstr>
      <vt:lpstr>Wingdings 3</vt:lpstr>
      <vt:lpstr>Facet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Rahul Ganji</dc:creator>
  <cp:lastModifiedBy>Rahul Ganji</cp:lastModifiedBy>
  <cp:revision>36</cp:revision>
  <dcterms:created xsi:type="dcterms:W3CDTF">2024-02-07T23:06:38Z</dcterms:created>
  <dcterms:modified xsi:type="dcterms:W3CDTF">2024-02-08T00:52:24Z</dcterms:modified>
</cp:coreProperties>
</file>