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1" r:id="rId1"/>
  </p:sldMasterIdLst>
  <p:sldIdLst>
    <p:sldId id="256" r:id="rId2"/>
    <p:sldId id="257" r:id="rId3"/>
    <p:sldId id="258" r:id="rId4"/>
    <p:sldId id="260" r:id="rId5"/>
    <p:sldId id="261" r:id="rId6"/>
    <p:sldId id="262" r:id="rId7"/>
    <p:sldId id="263" r:id="rId8"/>
    <p:sldId id="264" r:id="rId9"/>
    <p:sldId id="259"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F2B025D-E7FE-4F40-8FAA-6A953D98643B}" type="datetimeFigureOut">
              <a:rPr lang="en-US" smtClean="0"/>
              <a:pPr/>
              <a:t>7/16/2017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D1066-EE92-48F0-87DB-762D2FFA14D6}" type="slidenum">
              <a:rPr lang="en-US" smtClean="0"/>
              <a:pPr/>
              <a:t>‹#›</a:t>
            </a:fld>
            <a:endParaRPr lang="en-US"/>
          </a:p>
        </p:txBody>
      </p:sp>
    </p:spTree>
    <p:extLst>
      <p:ext uri="{BB962C8B-B14F-4D97-AF65-F5344CB8AC3E}">
        <p14:creationId xmlns:p14="http://schemas.microsoft.com/office/powerpoint/2010/main" val="2859090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F2B025D-E7FE-4F40-8FAA-6A953D98643B}" type="datetimeFigureOut">
              <a:rPr lang="en-US" smtClean="0"/>
              <a:pPr/>
              <a:t>7/16/2017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D1066-EE92-48F0-87DB-762D2FFA14D6}" type="slidenum">
              <a:rPr lang="en-US" smtClean="0"/>
              <a:pPr/>
              <a:t>‹#›</a:t>
            </a:fld>
            <a:endParaRPr lang="en-US"/>
          </a:p>
        </p:txBody>
      </p:sp>
    </p:spTree>
    <p:extLst>
      <p:ext uri="{BB962C8B-B14F-4D97-AF65-F5344CB8AC3E}">
        <p14:creationId xmlns:p14="http://schemas.microsoft.com/office/powerpoint/2010/main" val="4257591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F2B025D-E7FE-4F40-8FAA-6A953D98643B}" type="datetimeFigureOut">
              <a:rPr lang="en-US" smtClean="0"/>
              <a:pPr/>
              <a:t>7/16/2017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D1066-EE92-48F0-87DB-762D2FFA14D6}" type="slidenum">
              <a:rPr lang="en-US" smtClean="0"/>
              <a:pPr/>
              <a:t>‹#›</a:t>
            </a:fld>
            <a:endParaRPr lang="en-US"/>
          </a:p>
        </p:txBody>
      </p:sp>
    </p:spTree>
    <p:extLst>
      <p:ext uri="{BB962C8B-B14F-4D97-AF65-F5344CB8AC3E}">
        <p14:creationId xmlns:p14="http://schemas.microsoft.com/office/powerpoint/2010/main" val="1669570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F2B025D-E7FE-4F40-8FAA-6A953D98643B}" type="datetimeFigureOut">
              <a:rPr lang="en-US" smtClean="0"/>
              <a:pPr/>
              <a:t>7/16/2017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D1066-EE92-48F0-87DB-762D2FFA14D6}" type="slidenum">
              <a:rPr lang="en-US" smtClean="0"/>
              <a:pPr/>
              <a:t>‹#›</a:t>
            </a:fld>
            <a:endParaRPr lang="en-US"/>
          </a:p>
        </p:txBody>
      </p:sp>
    </p:spTree>
    <p:extLst>
      <p:ext uri="{BB962C8B-B14F-4D97-AF65-F5344CB8AC3E}">
        <p14:creationId xmlns:p14="http://schemas.microsoft.com/office/powerpoint/2010/main" val="1561512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2B025D-E7FE-4F40-8FAA-6A953D98643B}" type="datetimeFigureOut">
              <a:rPr lang="en-US" smtClean="0"/>
              <a:pPr/>
              <a:t>7/16/2017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D1066-EE92-48F0-87DB-762D2FFA14D6}" type="slidenum">
              <a:rPr lang="en-US" smtClean="0"/>
              <a:pPr/>
              <a:t>‹#›</a:t>
            </a:fld>
            <a:endParaRPr lang="en-US"/>
          </a:p>
        </p:txBody>
      </p:sp>
    </p:spTree>
    <p:extLst>
      <p:ext uri="{BB962C8B-B14F-4D97-AF65-F5344CB8AC3E}">
        <p14:creationId xmlns:p14="http://schemas.microsoft.com/office/powerpoint/2010/main" val="847607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F2B025D-E7FE-4F40-8FAA-6A953D98643B}" type="datetimeFigureOut">
              <a:rPr lang="en-US" smtClean="0"/>
              <a:pPr/>
              <a:t>7/16/2017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1D1066-EE92-48F0-87DB-762D2FFA14D6}" type="slidenum">
              <a:rPr lang="en-US" smtClean="0"/>
              <a:pPr/>
              <a:t>‹#›</a:t>
            </a:fld>
            <a:endParaRPr lang="en-US"/>
          </a:p>
        </p:txBody>
      </p:sp>
    </p:spTree>
    <p:extLst>
      <p:ext uri="{BB962C8B-B14F-4D97-AF65-F5344CB8AC3E}">
        <p14:creationId xmlns:p14="http://schemas.microsoft.com/office/powerpoint/2010/main" val="1324731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F2B025D-E7FE-4F40-8FAA-6A953D98643B}" type="datetimeFigureOut">
              <a:rPr lang="en-US" smtClean="0"/>
              <a:pPr/>
              <a:t>7/16/2017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1D1066-EE92-48F0-87DB-762D2FFA14D6}" type="slidenum">
              <a:rPr lang="en-US" smtClean="0"/>
              <a:pPr/>
              <a:t>‹#›</a:t>
            </a:fld>
            <a:endParaRPr lang="en-US"/>
          </a:p>
        </p:txBody>
      </p:sp>
    </p:spTree>
    <p:extLst>
      <p:ext uri="{BB962C8B-B14F-4D97-AF65-F5344CB8AC3E}">
        <p14:creationId xmlns:p14="http://schemas.microsoft.com/office/powerpoint/2010/main" val="2844649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F2B025D-E7FE-4F40-8FAA-6A953D98643B}" type="datetimeFigureOut">
              <a:rPr lang="en-US" smtClean="0"/>
              <a:pPr/>
              <a:t>7/16/2017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1D1066-EE92-48F0-87DB-762D2FFA14D6}" type="slidenum">
              <a:rPr lang="en-US" smtClean="0"/>
              <a:pPr/>
              <a:t>‹#›</a:t>
            </a:fld>
            <a:endParaRPr lang="en-US"/>
          </a:p>
        </p:txBody>
      </p:sp>
    </p:spTree>
    <p:extLst>
      <p:ext uri="{BB962C8B-B14F-4D97-AF65-F5344CB8AC3E}">
        <p14:creationId xmlns:p14="http://schemas.microsoft.com/office/powerpoint/2010/main" val="2885419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2B025D-E7FE-4F40-8FAA-6A953D98643B}" type="datetimeFigureOut">
              <a:rPr lang="en-US" smtClean="0"/>
              <a:pPr/>
              <a:t>7/16/2017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1D1066-EE92-48F0-87DB-762D2FFA14D6}" type="slidenum">
              <a:rPr lang="en-US" smtClean="0"/>
              <a:pPr/>
              <a:t>‹#›</a:t>
            </a:fld>
            <a:endParaRPr lang="en-US"/>
          </a:p>
        </p:txBody>
      </p:sp>
    </p:spTree>
    <p:extLst>
      <p:ext uri="{BB962C8B-B14F-4D97-AF65-F5344CB8AC3E}">
        <p14:creationId xmlns:p14="http://schemas.microsoft.com/office/powerpoint/2010/main" val="3253381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2B025D-E7FE-4F40-8FAA-6A953D98643B}" type="datetimeFigureOut">
              <a:rPr lang="en-US" smtClean="0"/>
              <a:pPr/>
              <a:t>7/16/2017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1D1066-EE92-48F0-87DB-762D2FFA14D6}" type="slidenum">
              <a:rPr lang="en-US" smtClean="0"/>
              <a:pPr/>
              <a:t>‹#›</a:t>
            </a:fld>
            <a:endParaRPr lang="en-US"/>
          </a:p>
        </p:txBody>
      </p:sp>
    </p:spTree>
    <p:extLst>
      <p:ext uri="{BB962C8B-B14F-4D97-AF65-F5344CB8AC3E}">
        <p14:creationId xmlns:p14="http://schemas.microsoft.com/office/powerpoint/2010/main" val="2006649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2B025D-E7FE-4F40-8FAA-6A953D98643B}" type="datetimeFigureOut">
              <a:rPr lang="en-US" smtClean="0"/>
              <a:pPr/>
              <a:t>7/16/2017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1D1066-EE92-48F0-87DB-762D2FFA14D6}" type="slidenum">
              <a:rPr lang="en-US" smtClean="0"/>
              <a:pPr/>
              <a:t>‹#›</a:t>
            </a:fld>
            <a:endParaRPr lang="en-US"/>
          </a:p>
        </p:txBody>
      </p:sp>
    </p:spTree>
    <p:extLst>
      <p:ext uri="{BB962C8B-B14F-4D97-AF65-F5344CB8AC3E}">
        <p14:creationId xmlns:p14="http://schemas.microsoft.com/office/powerpoint/2010/main" val="2670579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2B025D-E7FE-4F40-8FAA-6A953D98643B}" type="datetimeFigureOut">
              <a:rPr lang="en-US" smtClean="0"/>
              <a:pPr/>
              <a:t>7/16/2017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31D1066-EE92-48F0-87DB-762D2FFA14D6}" type="slidenum">
              <a:rPr lang="en-US" smtClean="0"/>
              <a:pPr/>
              <a:t>‹#›</a:t>
            </a:fld>
            <a:endParaRPr lang="en-US"/>
          </a:p>
        </p:txBody>
      </p:sp>
    </p:spTree>
    <p:extLst>
      <p:ext uri="{BB962C8B-B14F-4D97-AF65-F5344CB8AC3E}">
        <p14:creationId xmlns:p14="http://schemas.microsoft.com/office/powerpoint/2010/main" val="3560614487"/>
      </p:ext>
    </p:extLst>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javatpoint.com/jsp-expression-tag" TargetMode="External"/><Relationship Id="rId2" Type="http://schemas.openxmlformats.org/officeDocument/2006/relationships/hyperlink" Target="http://www.javatpoint.com/jsp-scriptlet-tag" TargetMode="External"/><Relationship Id="rId1" Type="http://schemas.openxmlformats.org/officeDocument/2006/relationships/slideLayout" Target="../slideLayouts/slideLayout2.xml"/><Relationship Id="rId4" Type="http://schemas.openxmlformats.org/officeDocument/2006/relationships/hyperlink" Target="http://www.javatpoint.com/jsp-declaration-ta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838200"/>
            <a:ext cx="8458200" cy="914400"/>
          </a:xfrm>
        </p:spPr>
        <p:txBody>
          <a:bodyPr>
            <a:normAutofit/>
          </a:bodyPr>
          <a:lstStyle/>
          <a:p>
            <a:r>
              <a:rPr lang="en-US" smtClean="0"/>
              <a:t>Upcoming Topic</a:t>
            </a:r>
            <a:endParaRPr lang="en-US" dirty="0"/>
          </a:p>
        </p:txBody>
      </p:sp>
      <p:sp>
        <p:nvSpPr>
          <p:cNvPr id="3" name="Subtitle 2"/>
          <p:cNvSpPr>
            <a:spLocks noGrp="1"/>
          </p:cNvSpPr>
          <p:nvPr>
            <p:ph type="subTitle" idx="1"/>
          </p:nvPr>
        </p:nvSpPr>
        <p:spPr>
          <a:xfrm>
            <a:off x="457200" y="2362200"/>
            <a:ext cx="4953000" cy="3352800"/>
          </a:xfrm>
        </p:spPr>
        <p:txBody>
          <a:bodyPr>
            <a:normAutofit/>
          </a:bodyPr>
          <a:lstStyle/>
          <a:p>
            <a:pPr algn="l"/>
            <a:r>
              <a:rPr lang="en-US" dirty="0" smtClean="0"/>
              <a:t>      1.HTML</a:t>
            </a:r>
          </a:p>
          <a:p>
            <a:pPr algn="l"/>
            <a:r>
              <a:rPr lang="en-US" dirty="0"/>
              <a:t> </a:t>
            </a:r>
            <a:r>
              <a:rPr lang="en-US" dirty="0" smtClean="0"/>
              <a:t>     </a:t>
            </a:r>
            <a:r>
              <a:rPr lang="en-US" dirty="0" smtClean="0"/>
              <a:t>2.CSS</a:t>
            </a:r>
            <a:endParaRPr lang="en-US" dirty="0" smtClean="0"/>
          </a:p>
          <a:p>
            <a:pPr algn="l"/>
            <a:r>
              <a:rPr lang="en-US" dirty="0" smtClean="0"/>
              <a:t>  </a:t>
            </a:r>
            <a:r>
              <a:rPr lang="en-US" dirty="0" smtClean="0"/>
              <a:t>    3.Bootstrap</a:t>
            </a:r>
            <a:endParaRPr lang="en-US" dirty="0" smtClean="0"/>
          </a:p>
          <a:p>
            <a:pPr algn="l"/>
            <a:r>
              <a:rPr lang="en-US" dirty="0" smtClean="0"/>
              <a:t>  </a:t>
            </a:r>
            <a:r>
              <a:rPr lang="en-US" dirty="0" smtClean="0"/>
              <a:t>   </a:t>
            </a:r>
            <a:r>
              <a:rPr lang="en-US" dirty="0" smtClean="0"/>
              <a:t>4.Servlet  </a:t>
            </a:r>
          </a:p>
          <a:p>
            <a:pPr algn="l"/>
            <a:r>
              <a:rPr lang="en-US" dirty="0" smtClean="0"/>
              <a:t>     5 </a:t>
            </a:r>
            <a:r>
              <a:rPr lang="en-US" dirty="0" smtClean="0"/>
              <a:t>.JSP</a:t>
            </a:r>
          </a:p>
          <a:p>
            <a:pPr algn="l"/>
            <a:r>
              <a:rPr lang="en-US" dirty="0" smtClean="0"/>
              <a:t>    </a:t>
            </a:r>
            <a:r>
              <a:rPr lang="en-US" dirty="0" smtClean="0"/>
              <a:t> 6.JavaScript</a:t>
            </a:r>
            <a:endParaRPr lang="en-US" dirty="0" smtClean="0"/>
          </a:p>
        </p:txBody>
      </p:sp>
    </p:spTree>
    <p:extLst>
      <p:ext uri="{BB962C8B-B14F-4D97-AF65-F5344CB8AC3E}">
        <p14:creationId xmlns:p14="http://schemas.microsoft.com/office/powerpoint/2010/main" val="32238417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HTML</a:t>
            </a:r>
            <a:br>
              <a:rPr lang="en-US" dirty="0" smtClean="0"/>
            </a:br>
            <a:endParaRPr lang="en-US" dirty="0"/>
          </a:p>
        </p:txBody>
      </p:sp>
      <p:sp>
        <p:nvSpPr>
          <p:cNvPr id="3" name="Content Placeholder 2"/>
          <p:cNvSpPr>
            <a:spLocks noGrp="1"/>
          </p:cNvSpPr>
          <p:nvPr>
            <p:ph idx="1"/>
          </p:nvPr>
        </p:nvSpPr>
        <p:spPr/>
        <p:txBody>
          <a:bodyPr/>
          <a:lstStyle/>
          <a:p>
            <a:r>
              <a:rPr lang="en-US" dirty="0"/>
              <a:t>HTML is the standard markup language for creating Web pages.</a:t>
            </a:r>
          </a:p>
          <a:p>
            <a:r>
              <a:rPr lang="en-US" dirty="0"/>
              <a:t>HTML stands for Hyper Text Markup Language</a:t>
            </a:r>
          </a:p>
          <a:p>
            <a:r>
              <a:rPr lang="en-US" dirty="0"/>
              <a:t>HTML describes the structure of Web pages using markup</a:t>
            </a:r>
          </a:p>
          <a:p>
            <a:r>
              <a:rPr lang="en-US" dirty="0"/>
              <a:t>HTML elements are the building blocks of HTML pages</a:t>
            </a:r>
          </a:p>
          <a:p>
            <a:r>
              <a:rPr lang="en-US" dirty="0"/>
              <a:t>HTML elements are represented by tags</a:t>
            </a:r>
          </a:p>
          <a:p>
            <a:pPr marL="0" indent="0">
              <a:buNone/>
            </a:pPr>
            <a:endParaRPr lang="en-US" dirty="0"/>
          </a:p>
        </p:txBody>
      </p:sp>
    </p:spTree>
    <p:extLst>
      <p:ext uri="{BB962C8B-B14F-4D97-AF65-F5344CB8AC3E}">
        <p14:creationId xmlns:p14="http://schemas.microsoft.com/office/powerpoint/2010/main" val="31132557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CSS</a:t>
            </a:r>
            <a:br>
              <a:rPr lang="en-US" dirty="0" smtClean="0"/>
            </a:br>
            <a:endParaRPr lang="en-US" dirty="0"/>
          </a:p>
        </p:txBody>
      </p:sp>
      <p:sp>
        <p:nvSpPr>
          <p:cNvPr id="3" name="Content Placeholder 2"/>
          <p:cNvSpPr>
            <a:spLocks noGrp="1"/>
          </p:cNvSpPr>
          <p:nvPr>
            <p:ph idx="1"/>
          </p:nvPr>
        </p:nvSpPr>
        <p:spPr/>
        <p:txBody>
          <a:bodyPr/>
          <a:lstStyle/>
          <a:p>
            <a:r>
              <a:rPr lang="en-US" b="1" dirty="0"/>
              <a:t>CSS</a:t>
            </a:r>
            <a:r>
              <a:rPr lang="en-US" dirty="0"/>
              <a:t> stands for </a:t>
            </a:r>
            <a:r>
              <a:rPr lang="en-US" b="1" dirty="0"/>
              <a:t>C</a:t>
            </a:r>
            <a:r>
              <a:rPr lang="en-US" dirty="0"/>
              <a:t>ascading </a:t>
            </a:r>
            <a:r>
              <a:rPr lang="en-US" b="1" dirty="0"/>
              <a:t>S</a:t>
            </a:r>
            <a:r>
              <a:rPr lang="en-US" dirty="0"/>
              <a:t>tyle </a:t>
            </a:r>
            <a:r>
              <a:rPr lang="en-US" b="1" dirty="0"/>
              <a:t>S</a:t>
            </a:r>
            <a:r>
              <a:rPr lang="en-US" dirty="0"/>
              <a:t>heets</a:t>
            </a:r>
          </a:p>
          <a:p>
            <a:r>
              <a:rPr lang="en-US" dirty="0"/>
              <a:t>CSS describes </a:t>
            </a:r>
            <a:r>
              <a:rPr lang="en-US" b="1" dirty="0"/>
              <a:t>how HTML elements are to be displayed on screen, paper, or in other media</a:t>
            </a:r>
            <a:endParaRPr lang="en-US" dirty="0"/>
          </a:p>
          <a:p>
            <a:r>
              <a:rPr lang="en-US" dirty="0"/>
              <a:t>CSS </a:t>
            </a:r>
            <a:r>
              <a:rPr lang="en-US" b="1" dirty="0"/>
              <a:t>saves a lot of work</a:t>
            </a:r>
            <a:r>
              <a:rPr lang="en-US" dirty="0"/>
              <a:t>. It can control the layout of multiple web pages all at once</a:t>
            </a:r>
          </a:p>
          <a:p>
            <a:r>
              <a:rPr lang="en-US" dirty="0"/>
              <a:t>External </a:t>
            </a:r>
            <a:r>
              <a:rPr lang="en-US" dirty="0" err="1"/>
              <a:t>stylesheets</a:t>
            </a:r>
            <a:r>
              <a:rPr lang="en-US" dirty="0"/>
              <a:t> are stored in </a:t>
            </a:r>
            <a:r>
              <a:rPr lang="en-US" b="1" dirty="0"/>
              <a:t>CSS files</a:t>
            </a:r>
            <a:endParaRPr lang="en-US" dirty="0"/>
          </a:p>
          <a:p>
            <a:endParaRPr lang="en-US" dirty="0"/>
          </a:p>
        </p:txBody>
      </p:sp>
    </p:spTree>
    <p:extLst>
      <p:ext uri="{BB962C8B-B14F-4D97-AF65-F5344CB8AC3E}">
        <p14:creationId xmlns:p14="http://schemas.microsoft.com/office/powerpoint/2010/main" val="39177733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Bootstrap</a:t>
            </a:r>
            <a:br>
              <a:rPr lang="en-US" dirty="0">
                <a:effectLst/>
              </a:rPr>
            </a:br>
            <a:endParaRPr lang="en-US" dirty="0"/>
          </a:p>
        </p:txBody>
      </p:sp>
      <p:sp>
        <p:nvSpPr>
          <p:cNvPr id="3" name="Content Placeholder 2"/>
          <p:cNvSpPr>
            <a:spLocks noGrp="1"/>
          </p:cNvSpPr>
          <p:nvPr>
            <p:ph idx="1"/>
          </p:nvPr>
        </p:nvSpPr>
        <p:spPr/>
        <p:txBody>
          <a:bodyPr/>
          <a:lstStyle/>
          <a:p>
            <a:r>
              <a:rPr lang="en-US" dirty="0"/>
              <a:t>Bootstrap is the most popular HTML, CSS, and JavaScript framework for developing responsive, mobile-first web sites.</a:t>
            </a:r>
          </a:p>
        </p:txBody>
      </p:sp>
    </p:spTree>
    <p:extLst>
      <p:ext uri="{BB962C8B-B14F-4D97-AF65-F5344CB8AC3E}">
        <p14:creationId xmlns:p14="http://schemas.microsoft.com/office/powerpoint/2010/main" val="21457155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Servlet</a:t>
            </a:r>
            <a:endParaRPr lang="en-US" dirty="0"/>
          </a:p>
        </p:txBody>
      </p:sp>
      <p:sp>
        <p:nvSpPr>
          <p:cNvPr id="3" name="Content Placeholder 2"/>
          <p:cNvSpPr>
            <a:spLocks noGrp="1"/>
          </p:cNvSpPr>
          <p:nvPr>
            <p:ph idx="1"/>
          </p:nvPr>
        </p:nvSpPr>
        <p:spPr/>
        <p:txBody>
          <a:bodyPr>
            <a:normAutofit/>
          </a:bodyPr>
          <a:lstStyle/>
          <a:p>
            <a:r>
              <a:rPr lang="en-US" dirty="0"/>
              <a:t>Servlet is a technology i.e. used to create web application.</a:t>
            </a:r>
          </a:p>
          <a:p>
            <a:r>
              <a:rPr lang="en-US" dirty="0"/>
              <a:t>Servlet is an API that provides many interfaces and classes including documentations.</a:t>
            </a:r>
          </a:p>
          <a:p>
            <a:r>
              <a:rPr lang="en-US" dirty="0"/>
              <a:t>Servlet is an interface that must be implemented for creating any servlet.</a:t>
            </a:r>
          </a:p>
          <a:p>
            <a:r>
              <a:rPr lang="en-US" dirty="0"/>
              <a:t>Servlet is a class that extend the capabilities of the servers and respond to the incoming request. It can respond to any type of requests.</a:t>
            </a:r>
          </a:p>
          <a:p>
            <a:r>
              <a:rPr lang="en-US" dirty="0"/>
              <a:t>Servlet is a web component that is deployed on the server to create dynamic web page</a:t>
            </a:r>
            <a:r>
              <a:rPr lang="en-US" dirty="0" smtClean="0"/>
              <a:t>.</a:t>
            </a:r>
          </a:p>
          <a:p>
            <a:endParaRPr lang="en-US" dirty="0"/>
          </a:p>
        </p:txBody>
      </p:sp>
    </p:spTree>
    <p:extLst>
      <p:ext uri="{BB962C8B-B14F-4D97-AF65-F5344CB8AC3E}">
        <p14:creationId xmlns:p14="http://schemas.microsoft.com/office/powerpoint/2010/main" val="11432748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Servlet Architecture</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62125" y="2624931"/>
            <a:ext cx="5619750"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77704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JSP</a:t>
            </a:r>
            <a:endParaRPr lang="en-US" dirty="0"/>
          </a:p>
        </p:txBody>
      </p:sp>
      <p:sp>
        <p:nvSpPr>
          <p:cNvPr id="3" name="Content Placeholder 2"/>
          <p:cNvSpPr>
            <a:spLocks noGrp="1"/>
          </p:cNvSpPr>
          <p:nvPr>
            <p:ph idx="1"/>
          </p:nvPr>
        </p:nvSpPr>
        <p:spPr/>
        <p:txBody>
          <a:bodyPr>
            <a:normAutofit/>
          </a:bodyPr>
          <a:lstStyle/>
          <a:p>
            <a:r>
              <a:rPr lang="en-US" b="1" dirty="0"/>
              <a:t>JSP</a:t>
            </a:r>
            <a:r>
              <a:rPr lang="en-US" dirty="0"/>
              <a:t> technology is used to create web application just like Servlet technology. It can be thought of as an extension to servlet because it provides more functionality than servlet such as expression language, </a:t>
            </a:r>
            <a:r>
              <a:rPr lang="en-US" dirty="0" err="1"/>
              <a:t>jstl</a:t>
            </a:r>
            <a:r>
              <a:rPr lang="en-US" dirty="0"/>
              <a:t> etc.</a:t>
            </a:r>
          </a:p>
          <a:p>
            <a:r>
              <a:rPr lang="en-US" dirty="0"/>
              <a:t>A JSP page consists of HTML tags and JSP tags. The </a:t>
            </a:r>
            <a:r>
              <a:rPr lang="en-US" dirty="0" err="1"/>
              <a:t>jsp</a:t>
            </a:r>
            <a:r>
              <a:rPr lang="en-US" dirty="0"/>
              <a:t> pages are easier to maintain than servlet because we can separate designing and development. It provides some additional features such as Expression Language, Custom Tag etc.</a:t>
            </a:r>
          </a:p>
          <a:p>
            <a:endParaRPr lang="en-US" dirty="0"/>
          </a:p>
        </p:txBody>
      </p:sp>
    </p:spTree>
    <p:extLst>
      <p:ext uri="{BB962C8B-B14F-4D97-AF65-F5344CB8AC3E}">
        <p14:creationId xmlns:p14="http://schemas.microsoft.com/office/powerpoint/2010/main" val="39535770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Jsp</a:t>
            </a:r>
            <a:r>
              <a:rPr lang="en-US" dirty="0" smtClean="0"/>
              <a:t> tags</a:t>
            </a:r>
            <a:endParaRPr lang="en-US" dirty="0"/>
          </a:p>
        </p:txBody>
      </p:sp>
      <p:sp>
        <p:nvSpPr>
          <p:cNvPr id="3" name="Content Placeholder 2"/>
          <p:cNvSpPr>
            <a:spLocks noGrp="1"/>
          </p:cNvSpPr>
          <p:nvPr>
            <p:ph idx="1"/>
          </p:nvPr>
        </p:nvSpPr>
        <p:spPr>
          <a:noFill/>
        </p:spPr>
        <p:txBody>
          <a:bodyPr/>
          <a:lstStyle/>
          <a:p>
            <a:r>
              <a:rPr lang="sv-SE" b="1" dirty="0">
                <a:hlinkClick r:id="rId2"/>
              </a:rPr>
              <a:t>scriptlet tag</a:t>
            </a:r>
            <a:endParaRPr lang="sv-SE" dirty="0"/>
          </a:p>
          <a:p>
            <a:r>
              <a:rPr lang="sv-SE" b="1" dirty="0">
                <a:hlinkClick r:id="rId3"/>
              </a:rPr>
              <a:t>expression tag</a:t>
            </a:r>
            <a:endParaRPr lang="sv-SE" dirty="0"/>
          </a:p>
          <a:p>
            <a:r>
              <a:rPr lang="sv-SE" b="1" dirty="0">
                <a:solidFill>
                  <a:schemeClr val="accent2"/>
                </a:solidFill>
                <a:hlinkClick r:id="rId4"/>
              </a:rPr>
              <a:t>declaration</a:t>
            </a:r>
            <a:r>
              <a:rPr lang="sv-SE" b="1" dirty="0">
                <a:hlinkClick r:id="rId4"/>
              </a:rPr>
              <a:t> tag</a:t>
            </a:r>
            <a:endParaRPr lang="sv-SE" dirty="0"/>
          </a:p>
          <a:p>
            <a:r>
              <a:rPr lang="en-US" b="1" dirty="0">
                <a:solidFill>
                  <a:srgbClr val="A40000"/>
                </a:solidFill>
              </a:rPr>
              <a:t>d</a:t>
            </a:r>
            <a:r>
              <a:rPr lang="en-US" b="1" dirty="0" smtClean="0">
                <a:solidFill>
                  <a:srgbClr val="A40000"/>
                </a:solidFill>
              </a:rPr>
              <a:t>irective tag</a:t>
            </a:r>
            <a:endParaRPr lang="en-US" b="1" dirty="0">
              <a:solidFill>
                <a:srgbClr val="A40000"/>
              </a:solidFill>
            </a:endParaRPr>
          </a:p>
        </p:txBody>
      </p:sp>
    </p:spTree>
    <p:extLst>
      <p:ext uri="{BB962C8B-B14F-4D97-AF65-F5344CB8AC3E}">
        <p14:creationId xmlns:p14="http://schemas.microsoft.com/office/powerpoint/2010/main" val="32379143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SCRIPT</a:t>
            </a:r>
            <a:endParaRPr lang="en-US" dirty="0"/>
          </a:p>
        </p:txBody>
      </p:sp>
      <p:sp>
        <p:nvSpPr>
          <p:cNvPr id="3" name="Content Placeholder 2"/>
          <p:cNvSpPr>
            <a:spLocks noGrp="1"/>
          </p:cNvSpPr>
          <p:nvPr>
            <p:ph idx="1"/>
          </p:nvPr>
        </p:nvSpPr>
        <p:spPr/>
        <p:txBody>
          <a:bodyPr/>
          <a:lstStyle/>
          <a:p>
            <a:r>
              <a:rPr lang="en-US" dirty="0"/>
              <a:t>A</a:t>
            </a:r>
            <a:r>
              <a:rPr lang="en-US" dirty="0" smtClean="0"/>
              <a:t>n </a:t>
            </a:r>
            <a:r>
              <a:rPr lang="en-US" dirty="0"/>
              <a:t>object-oriented computer programming language commonly used to create interactive effects within web browsers.</a:t>
            </a:r>
          </a:p>
        </p:txBody>
      </p:sp>
    </p:spTree>
    <p:extLst>
      <p:ext uri="{BB962C8B-B14F-4D97-AF65-F5344CB8AC3E}">
        <p14:creationId xmlns:p14="http://schemas.microsoft.com/office/powerpoint/2010/main" val="16894761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45</TotalTime>
  <Words>196</Words>
  <Application>Microsoft Office PowerPoint</Application>
  <PresentationFormat>On-screen Show (4:3)</PresentationFormat>
  <Paragraphs>37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Upcoming Topic</vt:lpstr>
      <vt:lpstr>HTML </vt:lpstr>
      <vt:lpstr>CSS </vt:lpstr>
      <vt:lpstr>Bootstrap </vt:lpstr>
      <vt:lpstr>Servlet</vt:lpstr>
      <vt:lpstr>Servlet Architecture</vt:lpstr>
      <vt:lpstr>JSP</vt:lpstr>
      <vt:lpstr>Jsp tags</vt:lpstr>
      <vt:lpstr>JAVA SCRIPT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Today class Topic</dc:title>
  <dc:creator>Niket</dc:creator>
  <cp:lastModifiedBy>NIIT-STUDIO</cp:lastModifiedBy>
  <cp:revision>11</cp:revision>
  <dcterms:created xsi:type="dcterms:W3CDTF">2016-10-08T16:26:10Z</dcterms:created>
  <dcterms:modified xsi:type="dcterms:W3CDTF">2017-07-16T03:38:46Z</dcterms:modified>
</cp:coreProperties>
</file>