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15119350"/>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D1FBF7B-ACF2-4DBF-826A-894D3A0D7CC6}">
          <p14:sldIdLst/>
        </p14:section>
        <p14:section name="Untitled Section" id="{8370FC33-90F7-4B36-B44D-E37D818A138B}">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60"/>
  </p:normalViewPr>
  <p:slideViewPr>
    <p:cSldViewPr snapToGrid="0">
      <p:cViewPr>
        <p:scale>
          <a:sx n="40" d="100"/>
          <a:sy n="40" d="100"/>
        </p:scale>
        <p:origin x="5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smtClean="0"/>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CE1D56-A026-476F-9E67-6F83017F4250}"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13168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E1D56-A026-476F-9E67-6F83017F4250}"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87098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E1D56-A026-476F-9E67-6F83017F4250}"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253890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E1D56-A026-476F-9E67-6F83017F4250}"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70590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smtClean="0"/>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E1D56-A026-476F-9E67-6F83017F4250}"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388182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E1D56-A026-476F-9E67-6F83017F4250}"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115918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smtClean="0"/>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smtClean="0"/>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E1D56-A026-476F-9E67-6F83017F4250}" type="datetimeFigureOut">
              <a:rPr lang="en-IN" smtClean="0"/>
              <a:t>13-12-2018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124000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CE1D56-A026-476F-9E67-6F83017F4250}" type="datetimeFigureOut">
              <a:rPr lang="en-IN" smtClean="0"/>
              <a:t>13-12-2018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364506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E1D56-A026-476F-9E67-6F83017F4250}" type="datetimeFigureOut">
              <a:rPr lang="en-IN" smtClean="0"/>
              <a:t>13-12-2018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399668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smtClean="0"/>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E1D56-A026-476F-9E67-6F83017F4250}"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294401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smtClean="0"/>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E1D56-A026-476F-9E67-6F83017F4250}"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12474-B134-4501-B40F-60DCFDD1BD36}" type="slidenum">
              <a:rPr lang="en-IN" smtClean="0"/>
              <a:t>‹#›</a:t>
            </a:fld>
            <a:endParaRPr lang="en-IN"/>
          </a:p>
        </p:txBody>
      </p:sp>
    </p:spTree>
    <p:extLst>
      <p:ext uri="{BB962C8B-B14F-4D97-AF65-F5344CB8AC3E}">
        <p14:creationId xmlns:p14="http://schemas.microsoft.com/office/powerpoint/2010/main" val="229349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91CE1D56-A026-476F-9E67-6F83017F4250}" type="datetimeFigureOut">
              <a:rPr lang="en-IN" smtClean="0"/>
              <a:t>13-12-2018</a:t>
            </a:fld>
            <a:endParaRPr lang="en-IN"/>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B8312474-B134-4501-B40F-60DCFDD1BD36}" type="slidenum">
              <a:rPr lang="en-IN" smtClean="0"/>
              <a:t>‹#›</a:t>
            </a:fld>
            <a:endParaRPr lang="en-IN"/>
          </a:p>
        </p:txBody>
      </p:sp>
    </p:spTree>
    <p:extLst>
      <p:ext uri="{BB962C8B-B14F-4D97-AF65-F5344CB8AC3E}">
        <p14:creationId xmlns:p14="http://schemas.microsoft.com/office/powerpoint/2010/main" val="1408695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69" name="Round Same Side Corner Rectangle 68"/>
          <p:cNvSpPr/>
          <p:nvPr/>
        </p:nvSpPr>
        <p:spPr>
          <a:xfrm>
            <a:off x="7639516" y="3658181"/>
            <a:ext cx="6133633" cy="623119"/>
          </a:xfrm>
          <a:prstGeom prst="round2Same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07" y="242886"/>
            <a:ext cx="20161929" cy="3111564"/>
          </a:xfrm>
          <a:prstGeom prst="rect">
            <a:avLst/>
          </a:prstGeom>
        </p:spPr>
      </p:pic>
      <p:pic>
        <p:nvPicPr>
          <p:cNvPr id="1028" name="Picture 4" descr="Image result for thapar logo"/>
          <p:cNvPicPr>
            <a:picLocks noChangeAspect="1" noChangeArrowheads="1"/>
          </p:cNvPicPr>
          <p:nvPr/>
        </p:nvPicPr>
        <p:blipFill rotWithShape="1">
          <a:blip r:embed="rId4">
            <a:extLst>
              <a:ext uri="{28A0092B-C50C-407E-A947-70E740481C1C}">
                <a14:useLocalDpi xmlns:a14="http://schemas.microsoft.com/office/drawing/2010/main" val="0"/>
              </a:ext>
            </a:extLst>
          </a:blip>
          <a:srcRect l="19560" r="18258"/>
          <a:stretch/>
        </p:blipFill>
        <p:spPr bwMode="auto">
          <a:xfrm>
            <a:off x="57150" y="541552"/>
            <a:ext cx="3048000" cy="2782643"/>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3460975" y="909415"/>
            <a:ext cx="2407298" cy="2228081"/>
          </a:xfrm>
          <a:prstGeom prst="round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5"/>
          </a:lnRef>
          <a:fillRef idx="1">
            <a:schemeClr val="lt1"/>
          </a:fillRef>
          <a:effectRef idx="0">
            <a:schemeClr val="accent5"/>
          </a:effectRef>
          <a:fontRef idx="minor">
            <a:schemeClr val="dk1"/>
          </a:fontRef>
        </p:style>
        <p:txBody>
          <a:bodyPr rtlCol="0" anchor="ctr"/>
          <a:lstStyle/>
          <a:p>
            <a:pPr algn="ctr"/>
            <a:r>
              <a:rPr lang="en-IN" sz="4000" dirty="0" smtClean="0">
                <a:solidFill>
                  <a:schemeClr val="tx1"/>
                </a:solidFill>
              </a:rPr>
              <a:t>TEAM NUMBER 32</a:t>
            </a:r>
            <a:endParaRPr lang="en-IN" sz="4000" dirty="0">
              <a:solidFill>
                <a:schemeClr val="tx1"/>
              </a:solidFill>
            </a:endParaRPr>
          </a:p>
        </p:txBody>
      </p:sp>
      <p:sp>
        <p:nvSpPr>
          <p:cNvPr id="10" name="TextBox 9"/>
          <p:cNvSpPr txBox="1"/>
          <p:nvPr/>
        </p:nvSpPr>
        <p:spPr>
          <a:xfrm>
            <a:off x="6988219" y="340602"/>
            <a:ext cx="8212505" cy="1862048"/>
          </a:xfrm>
          <a:prstGeom prst="rect">
            <a:avLst/>
          </a:prstGeom>
          <a:noFill/>
        </p:spPr>
        <p:txBody>
          <a:bodyPr wrap="none" rtlCol="0">
            <a:spAutoFit/>
          </a:bodyPr>
          <a:lstStyle/>
          <a:p>
            <a:r>
              <a:rPr lang="en-IN" sz="11500" dirty="0" smtClean="0"/>
              <a:t>RICE SORTER </a:t>
            </a:r>
            <a:endParaRPr lang="en-IN" dirty="0"/>
          </a:p>
        </p:txBody>
      </p:sp>
      <p:sp>
        <p:nvSpPr>
          <p:cNvPr id="11" name="Rectangle 10"/>
          <p:cNvSpPr/>
          <p:nvPr/>
        </p:nvSpPr>
        <p:spPr>
          <a:xfrm>
            <a:off x="7527550" y="1932874"/>
            <a:ext cx="6475445" cy="61037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MENTOR: DR. VINAY KUMAR </a:t>
            </a:r>
            <a:endParaRPr lang="en-IN" dirty="0">
              <a:solidFill>
                <a:schemeClr val="tx1"/>
              </a:solidFill>
            </a:endParaRPr>
          </a:p>
        </p:txBody>
      </p:sp>
      <p:sp>
        <p:nvSpPr>
          <p:cNvPr id="16" name="TextBox 15"/>
          <p:cNvSpPr txBox="1"/>
          <p:nvPr/>
        </p:nvSpPr>
        <p:spPr>
          <a:xfrm>
            <a:off x="16133345" y="459840"/>
            <a:ext cx="4350667" cy="2677656"/>
          </a:xfrm>
          <a:prstGeom prst="rect">
            <a:avLst/>
          </a:prstGeom>
          <a:noFill/>
        </p:spPr>
        <p:txBody>
          <a:bodyPr wrap="square" rtlCol="0">
            <a:spAutoFit/>
          </a:bodyPr>
          <a:lstStyle/>
          <a:p>
            <a:pPr algn="just"/>
            <a:r>
              <a:rPr lang="en-IN" sz="2400" dirty="0" smtClean="0">
                <a:solidFill>
                  <a:schemeClr val="tx1"/>
                </a:solidFill>
              </a:rPr>
              <a:t>LAKSHAY AGGARWAL 101506091</a:t>
            </a:r>
          </a:p>
          <a:p>
            <a:pPr algn="just"/>
            <a:r>
              <a:rPr lang="en-IN" sz="2400" dirty="0" smtClean="0">
                <a:solidFill>
                  <a:schemeClr val="tx1"/>
                </a:solidFill>
              </a:rPr>
              <a:t>PULKIT BAHL 101506131</a:t>
            </a:r>
          </a:p>
          <a:p>
            <a:pPr algn="just"/>
            <a:r>
              <a:rPr lang="en-IN" sz="2400" dirty="0" smtClean="0">
                <a:solidFill>
                  <a:schemeClr val="tx1"/>
                </a:solidFill>
              </a:rPr>
              <a:t>RAGHAV SHARMA 101506132</a:t>
            </a:r>
          </a:p>
          <a:p>
            <a:pPr algn="just"/>
            <a:r>
              <a:rPr lang="en-IN" sz="2400" dirty="0" smtClean="0">
                <a:solidFill>
                  <a:schemeClr val="tx1"/>
                </a:solidFill>
              </a:rPr>
              <a:t>RAHUL GARG 101506133</a:t>
            </a:r>
          </a:p>
          <a:p>
            <a:pPr algn="just"/>
            <a:r>
              <a:rPr lang="en-IN" sz="2400" dirty="0" smtClean="0">
                <a:solidFill>
                  <a:schemeClr val="tx1"/>
                </a:solidFill>
              </a:rPr>
              <a:t>RAJAN BANSAL 101506135</a:t>
            </a:r>
          </a:p>
          <a:p>
            <a:pPr algn="just"/>
            <a:r>
              <a:rPr lang="en-IN" sz="2400" dirty="0" smtClean="0">
                <a:solidFill>
                  <a:schemeClr val="tx1"/>
                </a:solidFill>
              </a:rPr>
              <a:t>SAKET PANCHORI 101506145</a:t>
            </a:r>
          </a:p>
          <a:p>
            <a:endParaRPr lang="en-IN" sz="2400" dirty="0"/>
          </a:p>
        </p:txBody>
      </p:sp>
      <p:sp>
        <p:nvSpPr>
          <p:cNvPr id="20" name="AutoShape 12" descr="Image result for rice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Rounded Rectangle 30"/>
          <p:cNvSpPr/>
          <p:nvPr/>
        </p:nvSpPr>
        <p:spPr>
          <a:xfrm>
            <a:off x="460375" y="3658181"/>
            <a:ext cx="6593569" cy="7752769"/>
          </a:xfrm>
          <a:prstGeom prst="round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smtClean="0">
                <a:solidFill>
                  <a:schemeClr val="tx1"/>
                </a:solidFill>
              </a:rPr>
              <a:t>INTRODUCTION</a:t>
            </a:r>
          </a:p>
          <a:p>
            <a:pPr algn="ctr"/>
            <a:endParaRPr lang="en-IN" sz="3200" b="1" u="sng" dirty="0" smtClean="0">
              <a:solidFill>
                <a:schemeClr val="tx1"/>
              </a:solidFill>
            </a:endParaRPr>
          </a:p>
          <a:p>
            <a:pPr algn="just"/>
            <a:r>
              <a:rPr lang="en-IN" sz="2600" dirty="0" smtClean="0">
                <a:solidFill>
                  <a:schemeClr val="tx1"/>
                </a:solidFill>
              </a:rPr>
              <a:t>This </a:t>
            </a:r>
            <a:r>
              <a:rPr lang="en-IN" sz="2600" dirty="0">
                <a:solidFill>
                  <a:schemeClr val="tx1"/>
                </a:solidFill>
              </a:rPr>
              <a:t>study explores the pattern to separate out rice grains according to their size differences. Due to system complexity </a:t>
            </a:r>
            <a:r>
              <a:rPr lang="en-IN" sz="2600" dirty="0" smtClean="0">
                <a:solidFill>
                  <a:schemeClr val="tx1"/>
                </a:solidFill>
              </a:rPr>
              <a:t>and huge </a:t>
            </a:r>
            <a:r>
              <a:rPr lang="en-IN" sz="2600" dirty="0">
                <a:solidFill>
                  <a:schemeClr val="tx1"/>
                </a:solidFill>
              </a:rPr>
              <a:t>research in the field of signal processing, the principle and implementation of a system of rice sorter is proposed. The system refers to automatically sorting the heterochromatic particles out of the batch of raw rice, removing such impurities in this process improves the quality of the rice</a:t>
            </a:r>
            <a:r>
              <a:rPr lang="en-IN" sz="2600" dirty="0" smtClean="0">
                <a:solidFill>
                  <a:schemeClr val="tx1"/>
                </a:solidFill>
              </a:rPr>
              <a:t>. Improvement </a:t>
            </a:r>
            <a:r>
              <a:rPr lang="en-IN" sz="2600" dirty="0">
                <a:solidFill>
                  <a:schemeClr val="tx1"/>
                </a:solidFill>
              </a:rPr>
              <a:t>in food safety due to the removal of foreign materials is the primary aim of </a:t>
            </a:r>
            <a:r>
              <a:rPr lang="en-IN" sz="2600" dirty="0" smtClean="0">
                <a:solidFill>
                  <a:schemeClr val="tx1"/>
                </a:solidFill>
              </a:rPr>
              <a:t>the proposed </a:t>
            </a:r>
            <a:r>
              <a:rPr lang="en-IN" sz="2600" dirty="0">
                <a:solidFill>
                  <a:schemeClr val="tx1"/>
                </a:solidFill>
              </a:rPr>
              <a:t>study.</a:t>
            </a:r>
          </a:p>
          <a:p>
            <a:pPr algn="just"/>
            <a:endParaRPr lang="en-IN" sz="2400" dirty="0" smtClean="0">
              <a:solidFill>
                <a:schemeClr val="tx1"/>
              </a:solidFill>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975" y="12192965"/>
            <a:ext cx="9388475" cy="2761220"/>
          </a:xfrm>
          <a:prstGeom prst="rect">
            <a:avLst/>
          </a:prstGeom>
        </p:spPr>
      </p:pic>
      <p:sp>
        <p:nvSpPr>
          <p:cNvPr id="42" name="Rounded Rectangle 41"/>
          <p:cNvSpPr/>
          <p:nvPr/>
        </p:nvSpPr>
        <p:spPr>
          <a:xfrm>
            <a:off x="16081375" y="12410138"/>
            <a:ext cx="4951380" cy="2368800"/>
          </a:xfrm>
          <a:prstGeom prst="round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smtClean="0">
                <a:solidFill>
                  <a:schemeClr val="tx1"/>
                </a:solidFill>
              </a:rPr>
              <a:t>CUSTOMERS</a:t>
            </a:r>
            <a:endParaRPr lang="en-IN" sz="2600" dirty="0">
              <a:solidFill>
                <a:schemeClr val="tx1"/>
              </a:solidFill>
            </a:endParaRPr>
          </a:p>
          <a:p>
            <a:pPr marL="457200" indent="-457200">
              <a:buFont typeface="Arial" panose="020B0604020202020204" pitchFamily="34" charset="0"/>
              <a:buChar char="•"/>
            </a:pPr>
            <a:r>
              <a:rPr lang="en-IN" sz="3200" dirty="0">
                <a:solidFill>
                  <a:schemeClr val="tx1"/>
                </a:solidFill>
              </a:rPr>
              <a:t>Food processing </a:t>
            </a:r>
            <a:r>
              <a:rPr lang="en-IN" sz="3200" dirty="0" smtClean="0">
                <a:solidFill>
                  <a:schemeClr val="tx1"/>
                </a:solidFill>
              </a:rPr>
              <a:t>industry</a:t>
            </a:r>
          </a:p>
          <a:p>
            <a:pPr marL="457200" indent="-457200">
              <a:buFont typeface="Arial" panose="020B0604020202020204" pitchFamily="34" charset="0"/>
              <a:buChar char="•"/>
            </a:pPr>
            <a:r>
              <a:rPr lang="en-IN" sz="3200" dirty="0" smtClean="0">
                <a:solidFill>
                  <a:schemeClr val="tx1"/>
                </a:solidFill>
              </a:rPr>
              <a:t>Agro </a:t>
            </a:r>
            <a:r>
              <a:rPr lang="en-IN" sz="3200" dirty="0">
                <a:solidFill>
                  <a:schemeClr val="tx1"/>
                </a:solidFill>
              </a:rPr>
              <a:t>based industry</a:t>
            </a:r>
            <a:endParaRPr lang="en-IN" sz="3200" b="1" u="sng" dirty="0" smtClean="0">
              <a:solidFill>
                <a:schemeClr val="tx1"/>
              </a:solidFill>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43696" y="3658181"/>
            <a:ext cx="6602540" cy="8534784"/>
          </a:xfrm>
          <a:prstGeom prst="rect">
            <a:avLst/>
          </a:prstGeom>
        </p:spPr>
      </p:pic>
      <p:sp>
        <p:nvSpPr>
          <p:cNvPr id="51" name="TextBox 50"/>
          <p:cNvSpPr txBox="1"/>
          <p:nvPr/>
        </p:nvSpPr>
        <p:spPr>
          <a:xfrm>
            <a:off x="8134036" y="3658181"/>
            <a:ext cx="5639113" cy="623119"/>
          </a:xfrm>
          <a:prstGeom prst="rect">
            <a:avLst/>
          </a:prstGeom>
          <a:noFill/>
        </p:spPr>
        <p:txBody>
          <a:bodyPr wrap="square" rtlCol="0">
            <a:spAutoFit/>
          </a:bodyPr>
          <a:lstStyle/>
          <a:p>
            <a:pPr algn="ctr"/>
            <a:r>
              <a:rPr lang="en-IN" u="sng" dirty="0" smtClean="0"/>
              <a:t>FLOWCHART</a:t>
            </a:r>
            <a:endParaRPr lang="en-IN" u="sng" dirty="0"/>
          </a:p>
        </p:txBody>
      </p: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9516" y="4428498"/>
            <a:ext cx="6133634" cy="7211052"/>
          </a:xfrm>
          <a:prstGeom prst="rect">
            <a:avLst/>
          </a:prstGeom>
        </p:spPr>
      </p:pic>
      <p:pic>
        <p:nvPicPr>
          <p:cNvPr id="58" name="image8.png">
            <a:extLst>
              <a:ext uri="{FF2B5EF4-FFF2-40B4-BE49-F238E27FC236}">
                <a16:creationId xmlns:a16="http://schemas.microsoft.com/office/drawing/2014/main" xmlns="" id="{2489EBCF-C439-485A-9232-B39F7E458579}"/>
              </a:ext>
            </a:extLst>
          </p:cNvPr>
          <p:cNvPicPr/>
          <p:nvPr/>
        </p:nvPicPr>
        <p:blipFill>
          <a:blip r:embed="rId8" cstate="print"/>
          <a:stretch>
            <a:fillRect/>
          </a:stretch>
        </p:blipFill>
        <p:spPr>
          <a:xfrm>
            <a:off x="14605420" y="5030608"/>
            <a:ext cx="2057400" cy="1790700"/>
          </a:xfrm>
          <a:prstGeom prst="rect">
            <a:avLst/>
          </a:prstGeom>
        </p:spPr>
      </p:pic>
      <p:pic>
        <p:nvPicPr>
          <p:cNvPr id="59" name="image9.png">
            <a:extLst>
              <a:ext uri="{FF2B5EF4-FFF2-40B4-BE49-F238E27FC236}">
                <a16:creationId xmlns:a16="http://schemas.microsoft.com/office/drawing/2014/main" xmlns="" id="{2688BB7F-48A0-4474-A5B8-870E6F992227}"/>
              </a:ext>
            </a:extLst>
          </p:cNvPr>
          <p:cNvPicPr/>
          <p:nvPr/>
        </p:nvPicPr>
        <p:blipFill>
          <a:blip r:embed="rId9" cstate="print"/>
          <a:stretch>
            <a:fillRect/>
          </a:stretch>
        </p:blipFill>
        <p:spPr>
          <a:xfrm>
            <a:off x="14594299" y="7213140"/>
            <a:ext cx="2057400" cy="1982143"/>
          </a:xfrm>
          <a:prstGeom prst="rect">
            <a:avLst/>
          </a:prstGeom>
        </p:spPr>
      </p:pic>
      <p:pic>
        <p:nvPicPr>
          <p:cNvPr id="60" name="image14.png">
            <a:extLst>
              <a:ext uri="{FF2B5EF4-FFF2-40B4-BE49-F238E27FC236}">
                <a16:creationId xmlns:a16="http://schemas.microsoft.com/office/drawing/2014/main" xmlns="" id="{1E388903-9702-4EBF-9D13-91C8936041D4}"/>
              </a:ext>
            </a:extLst>
          </p:cNvPr>
          <p:cNvPicPr/>
          <p:nvPr/>
        </p:nvPicPr>
        <p:blipFill>
          <a:blip r:embed="rId10" cstate="print"/>
          <a:stretch>
            <a:fillRect/>
          </a:stretch>
        </p:blipFill>
        <p:spPr>
          <a:xfrm>
            <a:off x="14594299" y="9856387"/>
            <a:ext cx="2057400" cy="1944746"/>
          </a:xfrm>
          <a:prstGeom prst="rect">
            <a:avLst/>
          </a:prstGeom>
          <a:effectLst/>
        </p:spPr>
      </p:pic>
      <p:sp>
        <p:nvSpPr>
          <p:cNvPr id="56" name="Round Same Side Corner Rectangle 55"/>
          <p:cNvSpPr/>
          <p:nvPr/>
        </p:nvSpPr>
        <p:spPr>
          <a:xfrm>
            <a:off x="307975" y="11714681"/>
            <a:ext cx="9388475" cy="478284"/>
          </a:xfrm>
          <a:prstGeom prst="round2Same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p:cNvSpPr txBox="1"/>
          <p:nvPr/>
        </p:nvSpPr>
        <p:spPr>
          <a:xfrm>
            <a:off x="3894664" y="11608190"/>
            <a:ext cx="8478743" cy="584775"/>
          </a:xfrm>
          <a:prstGeom prst="rect">
            <a:avLst/>
          </a:prstGeom>
          <a:noFill/>
        </p:spPr>
        <p:txBody>
          <a:bodyPr wrap="square" rtlCol="0">
            <a:spAutoFit/>
          </a:bodyPr>
          <a:lstStyle/>
          <a:p>
            <a:r>
              <a:rPr lang="en-IN" sz="3200" b="1" u="sng" dirty="0" smtClean="0"/>
              <a:t>RESULTS</a:t>
            </a:r>
            <a:endParaRPr lang="en-IN" sz="3200" b="1" u="sng" dirty="0"/>
          </a:p>
        </p:txBody>
      </p:sp>
      <p:sp>
        <p:nvSpPr>
          <p:cNvPr id="62" name="Rounded Rectangle 61"/>
          <p:cNvSpPr/>
          <p:nvPr/>
        </p:nvSpPr>
        <p:spPr>
          <a:xfrm>
            <a:off x="16081375" y="391169"/>
            <a:ext cx="4340265" cy="2294881"/>
          </a:xfrm>
          <a:prstGeom prst="round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16298042" y="489297"/>
            <a:ext cx="4133850" cy="2746778"/>
          </a:xfrm>
          <a:prstGeom prst="rect">
            <a:avLst/>
          </a:prstGeom>
          <a:noFill/>
        </p:spPr>
        <p:txBody>
          <a:bodyPr wrap="square" rtlCol="0">
            <a:spAutoFit/>
          </a:bodyPr>
          <a:lstStyle/>
          <a:p>
            <a:pPr algn="just"/>
            <a:r>
              <a:rPr lang="en-IN" sz="2300" dirty="0" smtClean="0">
                <a:solidFill>
                  <a:schemeClr val="tx1"/>
                </a:solidFill>
              </a:rPr>
              <a:t>LAKSHAY AGGARWAL 101506091</a:t>
            </a:r>
          </a:p>
          <a:p>
            <a:pPr algn="just"/>
            <a:r>
              <a:rPr lang="en-IN" sz="2300" dirty="0" smtClean="0">
                <a:solidFill>
                  <a:schemeClr val="tx1"/>
                </a:solidFill>
              </a:rPr>
              <a:t>PULKIT BAHL                101506131</a:t>
            </a:r>
          </a:p>
          <a:p>
            <a:pPr algn="just"/>
            <a:r>
              <a:rPr lang="en-IN" sz="2300" dirty="0" smtClean="0">
                <a:solidFill>
                  <a:schemeClr val="tx1"/>
                </a:solidFill>
              </a:rPr>
              <a:t>RAGHAV SHARMA       101506132</a:t>
            </a:r>
          </a:p>
          <a:p>
            <a:pPr algn="just"/>
            <a:r>
              <a:rPr lang="en-IN" sz="2300" dirty="0" smtClean="0">
                <a:solidFill>
                  <a:schemeClr val="tx1"/>
                </a:solidFill>
              </a:rPr>
              <a:t>RAHUL GARG               101506133</a:t>
            </a:r>
          </a:p>
          <a:p>
            <a:pPr algn="just"/>
            <a:r>
              <a:rPr lang="en-IN" sz="2300" dirty="0" smtClean="0">
                <a:solidFill>
                  <a:schemeClr val="tx1"/>
                </a:solidFill>
              </a:rPr>
              <a:t>RAJAN BANSAL            101506135</a:t>
            </a:r>
          </a:p>
          <a:p>
            <a:pPr algn="just"/>
            <a:r>
              <a:rPr lang="en-IN" sz="2300" dirty="0" smtClean="0">
                <a:solidFill>
                  <a:schemeClr val="tx1"/>
                </a:solidFill>
              </a:rPr>
              <a:t>SAKET PANCHORI        101506145</a:t>
            </a:r>
          </a:p>
          <a:p>
            <a:endParaRPr lang="en-IN" dirty="0"/>
          </a:p>
        </p:txBody>
      </p:sp>
      <p:sp>
        <p:nvSpPr>
          <p:cNvPr id="64" name="Rounded Rectangle 63"/>
          <p:cNvSpPr/>
          <p:nvPr/>
        </p:nvSpPr>
        <p:spPr>
          <a:xfrm>
            <a:off x="9914147" y="12462237"/>
            <a:ext cx="5949530" cy="2368800"/>
          </a:xfrm>
          <a:prstGeom prst="roundRect">
            <a:avLst/>
          </a:prstGeom>
          <a:gradFill>
            <a:gsLst>
              <a:gs pos="35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p:cNvSpPr txBox="1"/>
          <p:nvPr/>
        </p:nvSpPr>
        <p:spPr>
          <a:xfrm>
            <a:off x="10014596" y="12609435"/>
            <a:ext cx="5499520" cy="584775"/>
          </a:xfrm>
          <a:prstGeom prst="rect">
            <a:avLst/>
          </a:prstGeom>
          <a:noFill/>
        </p:spPr>
        <p:txBody>
          <a:bodyPr wrap="square" rtlCol="0">
            <a:spAutoFit/>
          </a:bodyPr>
          <a:lstStyle/>
          <a:p>
            <a:pPr algn="ctr"/>
            <a:r>
              <a:rPr lang="en-IN" sz="3200" b="1" u="sng" dirty="0" smtClean="0"/>
              <a:t>SOFTWARE USED</a:t>
            </a:r>
            <a:endParaRPr lang="en-IN" sz="3200" b="1" u="sng" dirty="0"/>
          </a:p>
        </p:txBody>
      </p:sp>
      <p:pic>
        <p:nvPicPr>
          <p:cNvPr id="66" name="Picture 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458450" y="13359897"/>
            <a:ext cx="4742274" cy="1594288"/>
          </a:xfrm>
          <a:prstGeom prst="rect">
            <a:avLst/>
          </a:prstGeom>
        </p:spPr>
      </p:pic>
    </p:spTree>
    <p:extLst>
      <p:ext uri="{BB962C8B-B14F-4D97-AF65-F5344CB8AC3E}">
        <p14:creationId xmlns:p14="http://schemas.microsoft.com/office/powerpoint/2010/main" val="117650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152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Ayush Kumar</cp:lastModifiedBy>
  <cp:revision>17</cp:revision>
  <dcterms:created xsi:type="dcterms:W3CDTF">2018-12-13T17:12:04Z</dcterms:created>
  <dcterms:modified xsi:type="dcterms:W3CDTF">2018-12-13T19:34:14Z</dcterms:modified>
</cp:coreProperties>
</file>