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99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as_q=WebRTC%3A+APIs+and+RTCWEB+protocols+of+the+HTML5+real-time+web&amp;as_occt=title&amp;hl=en&amp;as_sdt=0%2C3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ebrtc.org/architectu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90719"/>
            <a:ext cx="8517612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EventConnect</a:t>
            </a:r>
            <a:endParaRPr lang="en-US" sz="670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703314"/>
            <a:ext cx="5170884" cy="340328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623929" y="2672477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i="1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Supervisor:</a:t>
            </a:r>
            <a:endParaRPr lang="en-US" sz="3888" dirty="0"/>
          </a:p>
        </p:txBody>
      </p:sp>
      <p:sp>
        <p:nvSpPr>
          <p:cNvPr id="7" name="Text 4"/>
          <p:cNvSpPr/>
          <p:nvPr/>
        </p:nvSpPr>
        <p:spPr>
          <a:xfrm>
            <a:off x="7623929" y="3536394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Dr. Anil Chhangani</a:t>
            </a:r>
            <a:endParaRPr lang="en-US" sz="3888" dirty="0"/>
          </a:p>
        </p:txBody>
      </p:sp>
      <p:sp>
        <p:nvSpPr>
          <p:cNvPr id="8" name="Text 5"/>
          <p:cNvSpPr/>
          <p:nvPr/>
        </p:nvSpPr>
        <p:spPr>
          <a:xfrm>
            <a:off x="7623929" y="4400312"/>
            <a:ext cx="3703320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b="1" i="1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Presented by:</a:t>
            </a:r>
            <a:endParaRPr lang="en-US" sz="2916" dirty="0"/>
          </a:p>
        </p:txBody>
      </p:sp>
      <p:sp>
        <p:nvSpPr>
          <p:cNvPr id="9" name="Text 6"/>
          <p:cNvSpPr/>
          <p:nvPr/>
        </p:nvSpPr>
        <p:spPr>
          <a:xfrm>
            <a:off x="7623929" y="5109924"/>
            <a:ext cx="3703320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Arnav Das</a:t>
            </a:r>
            <a:endParaRPr lang="en-US" sz="2916" dirty="0"/>
          </a:p>
        </p:txBody>
      </p:sp>
      <p:sp>
        <p:nvSpPr>
          <p:cNvPr id="10" name="Text 7"/>
          <p:cNvSpPr/>
          <p:nvPr/>
        </p:nvSpPr>
        <p:spPr>
          <a:xfrm>
            <a:off x="7623929" y="5819537"/>
            <a:ext cx="3703320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Rahul Gavhar</a:t>
            </a:r>
            <a:endParaRPr lang="en-US" sz="2916" dirty="0"/>
          </a:p>
        </p:txBody>
      </p:sp>
      <p:sp>
        <p:nvSpPr>
          <p:cNvPr id="11" name="Text 8"/>
          <p:cNvSpPr/>
          <p:nvPr/>
        </p:nvSpPr>
        <p:spPr>
          <a:xfrm>
            <a:off x="7623929" y="6529149"/>
            <a:ext cx="3703320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Saish Dhuri</a:t>
            </a:r>
            <a:endParaRPr lang="en-US" sz="291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735568"/>
            <a:ext cx="11345108" cy="6758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42636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Rersearch Papers:</a:t>
            </a:r>
            <a:endParaRPr lang="en-US" sz="3888" dirty="0"/>
          </a:p>
        </p:txBody>
      </p:sp>
      <p:sp>
        <p:nvSpPr>
          <p:cNvPr id="5" name="Text 3"/>
          <p:cNvSpPr/>
          <p:nvPr/>
        </p:nvSpPr>
        <p:spPr>
          <a:xfrm>
            <a:off x="864037" y="2906554"/>
            <a:ext cx="12902327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Alan B. Johnston and Daniel C. Burnett, WebRTC: APIs and RTCWEB protocols of the HTML5 real-time web, Digital Codex LLC, 2013.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4836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u="sng" dirty="0">
                <a:solidFill>
                  <a:srgbClr val="FDC4C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4813697"/>
            <a:ext cx="1244250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i="1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WebRTC Architecture [S/OL]</a:t>
            </a:r>
            <a:r>
              <a:rPr lang="en-US" sz="243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, [online] Available: </a:t>
            </a:r>
            <a:r>
              <a:rPr lang="en-US" sz="2430" u="sng" dirty="0">
                <a:solidFill>
                  <a:srgbClr val="FDC4C4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https://www.webrtc.org/architecture</a:t>
            </a:r>
            <a:r>
              <a:rPr lang="en-US" sz="243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864037" y="5569744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endParaRPr lang="en-US" sz="3888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83725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Thank You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979069"/>
            <a:ext cx="12902327" cy="1413272"/>
          </a:xfrm>
          <a:prstGeom prst="roundRect">
            <a:avLst>
              <a:gd name="adj" fmla="val 2620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1110853" y="422588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Appreciation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4759762"/>
            <a:ext cx="1004935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 wrap things up, We appreciate your interest and participation today.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433042"/>
            <a:ext cx="10218777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EventConnect</a:t>
            </a:r>
            <a:r>
              <a:rPr lang="en-US" sz="3888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: Event Management Platform</a:t>
            </a:r>
            <a:endParaRPr lang="en-US" sz="3888" dirty="0"/>
          </a:p>
        </p:txBody>
      </p:sp>
      <p:sp>
        <p:nvSpPr>
          <p:cNvPr id="5" name="Text 3"/>
          <p:cNvSpPr/>
          <p:nvPr/>
        </p:nvSpPr>
        <p:spPr>
          <a:xfrm>
            <a:off x="864037" y="3327797"/>
            <a:ext cx="12902327" cy="2468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8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EventConnect is a comprehensive platform designed for organizing and attending both virtual and in-person events. This innovative solution combines various technologies to offer a seamless experience for event management, featuring key functionalities such as video calls, live streaming, chat, maps, user authentication, notifications, and event scheduling.</a:t>
            </a:r>
            <a:endParaRPr lang="en-US" sz="24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135148"/>
            <a:ext cx="886587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Key Features and Technologies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55461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1069658" y="3647122"/>
            <a:ext cx="14406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554611"/>
            <a:ext cx="3333988" cy="925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Authentication</a:t>
            </a:r>
            <a:endParaRPr lang="en-US" sz="2916" dirty="0"/>
          </a:p>
        </p:txBody>
      </p:sp>
      <p:sp>
        <p:nvSpPr>
          <p:cNvPr id="8" name="Text 6"/>
          <p:cNvSpPr/>
          <p:nvPr/>
        </p:nvSpPr>
        <p:spPr>
          <a:xfrm>
            <a:off x="1666280" y="4628317"/>
            <a:ext cx="3333988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Secure user login and registration using JWT and bcrypt.</a:t>
            </a:r>
            <a:endParaRPr lang="en-US" sz="2430" dirty="0"/>
          </a:p>
        </p:txBody>
      </p:sp>
      <p:sp>
        <p:nvSpPr>
          <p:cNvPr id="9" name="Shape 7"/>
          <p:cNvSpPr/>
          <p:nvPr/>
        </p:nvSpPr>
        <p:spPr>
          <a:xfrm>
            <a:off x="5247084" y="355461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5422702" y="3647122"/>
            <a:ext cx="20407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6049328" y="3554611"/>
            <a:ext cx="3333988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Video Calls</a:t>
            </a:r>
            <a:endParaRPr lang="en-US" sz="2916" dirty="0"/>
          </a:p>
        </p:txBody>
      </p:sp>
      <p:sp>
        <p:nvSpPr>
          <p:cNvPr id="12" name="Text 10"/>
          <p:cNvSpPr/>
          <p:nvPr/>
        </p:nvSpPr>
        <p:spPr>
          <a:xfrm>
            <a:off x="6049328" y="4165521"/>
            <a:ext cx="3333988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WebRTC for video communication and Socket.io for signaling.</a:t>
            </a:r>
            <a:endParaRPr lang="en-US" sz="2430" dirty="0"/>
          </a:p>
        </p:txBody>
      </p:sp>
      <p:sp>
        <p:nvSpPr>
          <p:cNvPr id="13" name="Shape 11"/>
          <p:cNvSpPr/>
          <p:nvPr/>
        </p:nvSpPr>
        <p:spPr>
          <a:xfrm>
            <a:off x="9630132" y="355461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4" name="Text 12"/>
          <p:cNvSpPr/>
          <p:nvPr/>
        </p:nvSpPr>
        <p:spPr>
          <a:xfrm>
            <a:off x="9800987" y="3647122"/>
            <a:ext cx="21371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0432375" y="3554611"/>
            <a:ext cx="3333988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Live Streaming</a:t>
            </a:r>
            <a:endParaRPr lang="en-US" sz="2916" dirty="0"/>
          </a:p>
        </p:txBody>
      </p:sp>
      <p:sp>
        <p:nvSpPr>
          <p:cNvPr id="16" name="Text 14"/>
          <p:cNvSpPr/>
          <p:nvPr/>
        </p:nvSpPr>
        <p:spPr>
          <a:xfrm>
            <a:off x="10432375" y="4165521"/>
            <a:ext cx="3333988" cy="1928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Implement with WebRTC, media servers like Kurento or Jitsi, and HLS for large audiences.</a:t>
            </a:r>
            <a:endParaRPr lang="en-US" sz="24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545556"/>
            <a:ext cx="1237845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Key Features and Technologies (continued)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96501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1069658" y="4057531"/>
            <a:ext cx="14406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96501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Real-time Chat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4498896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messaging with Socket.io and MongoDB.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5247084" y="396501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5422702" y="4057531"/>
            <a:ext cx="20407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6049328" y="396501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Maps Integration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6049328" y="4498896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Google Maps API or Leaflet.js to show event locations and navigation.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9630132" y="396501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4" name="Text 12"/>
          <p:cNvSpPr/>
          <p:nvPr/>
        </p:nvSpPr>
        <p:spPr>
          <a:xfrm>
            <a:off x="9800987" y="4057531"/>
            <a:ext cx="21371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0432375" y="396501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 Scheduling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0432375" y="4498896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 events with a calendar using FullCalendar.js.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2840" y="640318"/>
            <a:ext cx="75183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5"/>
              </a:lnSpc>
              <a:buNone/>
            </a:pPr>
            <a:r>
              <a:rPr lang="en-US" sz="4572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Key Features and Technologies (final part)</a:t>
            </a:r>
            <a:endParaRPr lang="en-US" sz="4572" dirty="0"/>
          </a:p>
        </p:txBody>
      </p:sp>
      <p:sp>
        <p:nvSpPr>
          <p:cNvPr id="6" name="Shape 3"/>
          <p:cNvSpPr/>
          <p:nvPr/>
        </p:nvSpPr>
        <p:spPr>
          <a:xfrm>
            <a:off x="812840" y="2701528"/>
            <a:ext cx="522565" cy="52256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7" name="Text 4"/>
          <p:cNvSpPr/>
          <p:nvPr/>
        </p:nvSpPr>
        <p:spPr>
          <a:xfrm>
            <a:off x="1006316" y="2788563"/>
            <a:ext cx="135612" cy="348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3"/>
              </a:lnSpc>
              <a:buNone/>
            </a:pPr>
            <a:r>
              <a:rPr lang="en-US" sz="274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743" dirty="0"/>
          </a:p>
        </p:txBody>
      </p:sp>
      <p:sp>
        <p:nvSpPr>
          <p:cNvPr id="8" name="Text 5"/>
          <p:cNvSpPr/>
          <p:nvPr/>
        </p:nvSpPr>
        <p:spPr>
          <a:xfrm>
            <a:off x="1567577" y="2701528"/>
            <a:ext cx="3483888" cy="435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9"/>
              </a:lnSpc>
              <a:buNone/>
            </a:pPr>
            <a:r>
              <a:rPr lang="en-US" sz="274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Notifications System</a:t>
            </a:r>
            <a:endParaRPr lang="en-US" sz="2743" dirty="0"/>
          </a:p>
        </p:txBody>
      </p:sp>
      <p:sp>
        <p:nvSpPr>
          <p:cNvPr id="9" name="Text 6"/>
          <p:cNvSpPr/>
          <p:nvPr/>
        </p:nvSpPr>
        <p:spPr>
          <a:xfrm>
            <a:off x="1567577" y="3276243"/>
            <a:ext cx="6763583" cy="7255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28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Notify users with Push.js, Socket.io, or Firebase Cloud Messaging (FCM).</a:t>
            </a:r>
            <a:endParaRPr lang="en-US" sz="2286" dirty="0"/>
          </a:p>
        </p:txBody>
      </p:sp>
      <p:sp>
        <p:nvSpPr>
          <p:cNvPr id="10" name="Shape 7"/>
          <p:cNvSpPr/>
          <p:nvPr/>
        </p:nvSpPr>
        <p:spPr>
          <a:xfrm>
            <a:off x="812840" y="4495205"/>
            <a:ext cx="522565" cy="52256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978098" y="4582239"/>
            <a:ext cx="192048" cy="348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3"/>
              </a:lnSpc>
              <a:buNone/>
            </a:pPr>
            <a:r>
              <a:rPr lang="en-US" sz="274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743" dirty="0"/>
          </a:p>
        </p:txBody>
      </p:sp>
      <p:sp>
        <p:nvSpPr>
          <p:cNvPr id="12" name="Text 9"/>
          <p:cNvSpPr/>
          <p:nvPr/>
        </p:nvSpPr>
        <p:spPr>
          <a:xfrm>
            <a:off x="1567577" y="4495205"/>
            <a:ext cx="3483888" cy="435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9"/>
              </a:lnSpc>
              <a:buNone/>
            </a:pPr>
            <a:r>
              <a:rPr lang="en-US" sz="274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Responsive UI/UX</a:t>
            </a:r>
            <a:endParaRPr lang="en-US" sz="2743" dirty="0"/>
          </a:p>
        </p:txBody>
      </p:sp>
      <p:sp>
        <p:nvSpPr>
          <p:cNvPr id="13" name="Text 10"/>
          <p:cNvSpPr/>
          <p:nvPr/>
        </p:nvSpPr>
        <p:spPr>
          <a:xfrm>
            <a:off x="1567577" y="5069919"/>
            <a:ext cx="6763583" cy="7255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28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Build a user-friendly interface with React and Material-UI or Bootstrap.</a:t>
            </a:r>
            <a:endParaRPr lang="en-US" sz="2286" dirty="0"/>
          </a:p>
        </p:txBody>
      </p:sp>
      <p:sp>
        <p:nvSpPr>
          <p:cNvPr id="14" name="Shape 11"/>
          <p:cNvSpPr/>
          <p:nvPr/>
        </p:nvSpPr>
        <p:spPr>
          <a:xfrm>
            <a:off x="812840" y="6288881"/>
            <a:ext cx="522565" cy="52256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5" name="Text 12"/>
          <p:cNvSpPr/>
          <p:nvPr/>
        </p:nvSpPr>
        <p:spPr>
          <a:xfrm>
            <a:off x="973574" y="6375916"/>
            <a:ext cx="201097" cy="348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3"/>
              </a:lnSpc>
              <a:buNone/>
            </a:pPr>
            <a:r>
              <a:rPr lang="en-US" sz="274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743" dirty="0"/>
          </a:p>
        </p:txBody>
      </p:sp>
      <p:sp>
        <p:nvSpPr>
          <p:cNvPr id="16" name="Text 13"/>
          <p:cNvSpPr/>
          <p:nvPr/>
        </p:nvSpPr>
        <p:spPr>
          <a:xfrm>
            <a:off x="1567577" y="6288881"/>
            <a:ext cx="4223385" cy="435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9"/>
              </a:lnSpc>
              <a:buNone/>
            </a:pPr>
            <a:r>
              <a:rPr lang="en-US" sz="274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Security and Performance</a:t>
            </a:r>
            <a:endParaRPr lang="en-US" sz="2743" dirty="0"/>
          </a:p>
        </p:txBody>
      </p:sp>
      <p:sp>
        <p:nvSpPr>
          <p:cNvPr id="17" name="Text 14"/>
          <p:cNvSpPr/>
          <p:nvPr/>
        </p:nvSpPr>
        <p:spPr>
          <a:xfrm>
            <a:off x="1567577" y="6863596"/>
            <a:ext cx="6763583" cy="7255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28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Enhance security with Helmet.js and rate limiting, and use Redis for caching.</a:t>
            </a:r>
            <a:endParaRPr lang="en-US" sz="22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sp>
        <p:nvSpPr>
          <p:cNvPr id="4" name="Text 2"/>
          <p:cNvSpPr/>
          <p:nvPr/>
        </p:nvSpPr>
        <p:spPr>
          <a:xfrm>
            <a:off x="859036" y="720090"/>
            <a:ext cx="6047423" cy="738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16"/>
              </a:lnSpc>
              <a:buNone/>
            </a:pPr>
            <a:r>
              <a:rPr lang="en-US" sz="4653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Development Process</a:t>
            </a:r>
            <a:endParaRPr lang="en-US" sz="4653" dirty="0"/>
          </a:p>
        </p:txBody>
      </p:sp>
      <p:sp>
        <p:nvSpPr>
          <p:cNvPr id="5" name="Shape 3"/>
          <p:cNvSpPr/>
          <p:nvPr/>
        </p:nvSpPr>
        <p:spPr>
          <a:xfrm>
            <a:off x="7299960" y="1813203"/>
            <a:ext cx="30480" cy="5696188"/>
          </a:xfrm>
          <a:prstGeom prst="roundRect">
            <a:avLst>
              <a:gd name="adj" fmla="val 116330"/>
            </a:avLst>
          </a:prstGeom>
          <a:solidFill>
            <a:srgbClr val="5C5C61"/>
          </a:solidFill>
          <a:ln/>
        </p:spPr>
      </p:sp>
      <p:sp>
        <p:nvSpPr>
          <p:cNvPr id="6" name="Shape 4"/>
          <p:cNvSpPr/>
          <p:nvPr/>
        </p:nvSpPr>
        <p:spPr>
          <a:xfrm>
            <a:off x="6252508" y="2329696"/>
            <a:ext cx="827246" cy="30480"/>
          </a:xfrm>
          <a:prstGeom prst="roundRect">
            <a:avLst>
              <a:gd name="adj" fmla="val 116330"/>
            </a:avLst>
          </a:prstGeom>
          <a:solidFill>
            <a:srgbClr val="5C5C61"/>
          </a:solidFill>
          <a:ln/>
        </p:spPr>
      </p:sp>
      <p:sp>
        <p:nvSpPr>
          <p:cNvPr id="7" name="Shape 5"/>
          <p:cNvSpPr/>
          <p:nvPr/>
        </p:nvSpPr>
        <p:spPr>
          <a:xfrm>
            <a:off x="7049274" y="2079069"/>
            <a:ext cx="531852" cy="53185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8" name="Text 6"/>
          <p:cNvSpPr/>
          <p:nvPr/>
        </p:nvSpPr>
        <p:spPr>
          <a:xfrm>
            <a:off x="7246203" y="2167652"/>
            <a:ext cx="137993" cy="354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792" dirty="0"/>
          </a:p>
        </p:txBody>
      </p:sp>
      <p:sp>
        <p:nvSpPr>
          <p:cNvPr id="9" name="Text 7"/>
          <p:cNvSpPr/>
          <p:nvPr/>
        </p:nvSpPr>
        <p:spPr>
          <a:xfrm>
            <a:off x="2469475" y="2049542"/>
            <a:ext cx="3545681" cy="4431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490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Planning and Design</a:t>
            </a:r>
            <a:endParaRPr lang="en-US" sz="2792" dirty="0"/>
          </a:p>
        </p:txBody>
      </p:sp>
      <p:sp>
        <p:nvSpPr>
          <p:cNvPr id="10" name="Text 8"/>
          <p:cNvSpPr/>
          <p:nvPr/>
        </p:nvSpPr>
        <p:spPr>
          <a:xfrm>
            <a:off x="859036" y="2634496"/>
            <a:ext cx="5156121" cy="738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908"/>
              </a:lnSpc>
              <a:buNone/>
            </a:pPr>
            <a:r>
              <a:rPr lang="en-US" sz="2327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Define features and create wireframes and database schema.</a:t>
            </a:r>
            <a:endParaRPr lang="en-US" sz="2327" dirty="0"/>
          </a:p>
        </p:txBody>
      </p:sp>
      <p:sp>
        <p:nvSpPr>
          <p:cNvPr id="11" name="Shape 9"/>
          <p:cNvSpPr/>
          <p:nvPr/>
        </p:nvSpPr>
        <p:spPr>
          <a:xfrm>
            <a:off x="7550646" y="3511510"/>
            <a:ext cx="827246" cy="30480"/>
          </a:xfrm>
          <a:prstGeom prst="roundRect">
            <a:avLst>
              <a:gd name="adj" fmla="val 116330"/>
            </a:avLst>
          </a:prstGeom>
          <a:solidFill>
            <a:srgbClr val="5C5C61"/>
          </a:solidFill>
          <a:ln/>
        </p:spPr>
      </p:sp>
      <p:sp>
        <p:nvSpPr>
          <p:cNvPr id="12" name="Shape 10"/>
          <p:cNvSpPr/>
          <p:nvPr/>
        </p:nvSpPr>
        <p:spPr>
          <a:xfrm>
            <a:off x="7049274" y="3260884"/>
            <a:ext cx="531852" cy="53185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7217509" y="3349466"/>
            <a:ext cx="195382" cy="354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792" dirty="0"/>
          </a:p>
        </p:txBody>
      </p:sp>
      <p:sp>
        <p:nvSpPr>
          <p:cNvPr id="14" name="Text 12"/>
          <p:cNvSpPr/>
          <p:nvPr/>
        </p:nvSpPr>
        <p:spPr>
          <a:xfrm>
            <a:off x="8615243" y="3231356"/>
            <a:ext cx="3735229" cy="4431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90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Backend Development</a:t>
            </a:r>
            <a:endParaRPr lang="en-US" sz="2792" dirty="0"/>
          </a:p>
        </p:txBody>
      </p:sp>
      <p:sp>
        <p:nvSpPr>
          <p:cNvPr id="15" name="Text 13"/>
          <p:cNvSpPr/>
          <p:nvPr/>
        </p:nvSpPr>
        <p:spPr>
          <a:xfrm>
            <a:off x="8615243" y="3816310"/>
            <a:ext cx="5156121" cy="738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08"/>
              </a:lnSpc>
              <a:buNone/>
            </a:pPr>
            <a:r>
              <a:rPr lang="en-US" sz="2327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Set up Node.js server, develop APIs, and integrate WebRTC and Socket.io.</a:t>
            </a:r>
            <a:endParaRPr lang="en-US" sz="2327" dirty="0"/>
          </a:p>
        </p:txBody>
      </p:sp>
      <p:sp>
        <p:nvSpPr>
          <p:cNvPr id="16" name="Shape 14"/>
          <p:cNvSpPr/>
          <p:nvPr/>
        </p:nvSpPr>
        <p:spPr>
          <a:xfrm>
            <a:off x="6252508" y="4575096"/>
            <a:ext cx="827246" cy="30480"/>
          </a:xfrm>
          <a:prstGeom prst="roundRect">
            <a:avLst>
              <a:gd name="adj" fmla="val 116330"/>
            </a:avLst>
          </a:prstGeom>
          <a:solidFill>
            <a:srgbClr val="5C5C61"/>
          </a:solidFill>
          <a:ln/>
        </p:spPr>
      </p:sp>
      <p:sp>
        <p:nvSpPr>
          <p:cNvPr id="17" name="Shape 15"/>
          <p:cNvSpPr/>
          <p:nvPr/>
        </p:nvSpPr>
        <p:spPr>
          <a:xfrm>
            <a:off x="7049274" y="4324469"/>
            <a:ext cx="531852" cy="53185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8" name="Text 16"/>
          <p:cNvSpPr/>
          <p:nvPr/>
        </p:nvSpPr>
        <p:spPr>
          <a:xfrm>
            <a:off x="7212866" y="4413052"/>
            <a:ext cx="204549" cy="354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792" dirty="0"/>
          </a:p>
        </p:txBody>
      </p:sp>
      <p:sp>
        <p:nvSpPr>
          <p:cNvPr id="19" name="Text 17"/>
          <p:cNvSpPr/>
          <p:nvPr/>
        </p:nvSpPr>
        <p:spPr>
          <a:xfrm>
            <a:off x="2172891" y="4294942"/>
            <a:ext cx="3842266" cy="4431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490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Frontend Development</a:t>
            </a:r>
            <a:endParaRPr lang="en-US" sz="2792" dirty="0"/>
          </a:p>
        </p:txBody>
      </p:sp>
      <p:sp>
        <p:nvSpPr>
          <p:cNvPr id="20" name="Text 18"/>
          <p:cNvSpPr/>
          <p:nvPr/>
        </p:nvSpPr>
        <p:spPr>
          <a:xfrm>
            <a:off x="859036" y="4879896"/>
            <a:ext cx="5156121" cy="13294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490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Build React components for each feature and integrate with backend APIs.</a:t>
            </a:r>
            <a:endParaRPr lang="en-US" sz="2792" dirty="0"/>
          </a:p>
        </p:txBody>
      </p:sp>
      <p:sp>
        <p:nvSpPr>
          <p:cNvPr id="21" name="Shape 19"/>
          <p:cNvSpPr/>
          <p:nvPr/>
        </p:nvSpPr>
        <p:spPr>
          <a:xfrm>
            <a:off x="7550646" y="5886807"/>
            <a:ext cx="827246" cy="30480"/>
          </a:xfrm>
          <a:prstGeom prst="roundRect">
            <a:avLst>
              <a:gd name="adj" fmla="val 116330"/>
            </a:avLst>
          </a:prstGeom>
          <a:solidFill>
            <a:srgbClr val="5C5C61"/>
          </a:solidFill>
          <a:ln/>
        </p:spPr>
      </p:sp>
      <p:sp>
        <p:nvSpPr>
          <p:cNvPr id="22" name="Shape 20"/>
          <p:cNvSpPr/>
          <p:nvPr/>
        </p:nvSpPr>
        <p:spPr>
          <a:xfrm>
            <a:off x="7049274" y="5636181"/>
            <a:ext cx="531852" cy="53185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23" name="Text 21"/>
          <p:cNvSpPr/>
          <p:nvPr/>
        </p:nvSpPr>
        <p:spPr>
          <a:xfrm>
            <a:off x="7207508" y="5724763"/>
            <a:ext cx="215265" cy="354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792" dirty="0"/>
          </a:p>
        </p:txBody>
      </p:sp>
      <p:sp>
        <p:nvSpPr>
          <p:cNvPr id="24" name="Text 22"/>
          <p:cNvSpPr/>
          <p:nvPr/>
        </p:nvSpPr>
        <p:spPr>
          <a:xfrm>
            <a:off x="8615243" y="5606653"/>
            <a:ext cx="4033004" cy="4431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90"/>
              </a:lnSpc>
              <a:buNone/>
            </a:pPr>
            <a:r>
              <a:rPr lang="en-US" sz="279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Testing and Deployment</a:t>
            </a:r>
            <a:endParaRPr lang="en-US" sz="2792" dirty="0"/>
          </a:p>
        </p:txBody>
      </p:sp>
      <p:sp>
        <p:nvSpPr>
          <p:cNvPr id="25" name="Text 23"/>
          <p:cNvSpPr/>
          <p:nvPr/>
        </p:nvSpPr>
        <p:spPr>
          <a:xfrm>
            <a:off x="8615243" y="6191607"/>
            <a:ext cx="5156121" cy="738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08"/>
              </a:lnSpc>
              <a:buNone/>
            </a:pPr>
            <a:r>
              <a:rPr lang="en-US" sz="2327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Conduct testing and deploy using platforms like Heroku or AWS.</a:t>
            </a:r>
            <a:endParaRPr lang="en-US" sz="232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735568"/>
            <a:ext cx="11638240" cy="6758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735568"/>
            <a:ext cx="11281291" cy="6758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735568"/>
            <a:ext cx="10818495" cy="6758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</Words>
  <Application>Microsoft Office PowerPoint</Application>
  <PresentationFormat>Custom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Instrument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Saish Dhuri</cp:lastModifiedBy>
  <cp:revision>2</cp:revision>
  <dcterms:created xsi:type="dcterms:W3CDTF">2024-08-20T18:29:58Z</dcterms:created>
  <dcterms:modified xsi:type="dcterms:W3CDTF">2024-08-20T18:33:02Z</dcterms:modified>
</cp:coreProperties>
</file>