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6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0A8CB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3D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0A8CB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3D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0A8CB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981075"/>
            <a:ext cx="5524500" cy="20097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0A8CB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0635" y="1868487"/>
            <a:ext cx="4605655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0A8CB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8516" y="1872741"/>
            <a:ext cx="5522595" cy="400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3D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4619" y="883665"/>
            <a:ext cx="18815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SCHEMA</a:t>
            </a:r>
            <a:r>
              <a:rPr sz="2000" b="1" u="sng" spc="-6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2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USED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840" y="1707133"/>
            <a:ext cx="3111500" cy="3045460"/>
          </a:xfrm>
          <a:custGeom>
            <a:avLst/>
            <a:gdLst/>
            <a:ahLst/>
            <a:cxnLst/>
            <a:rect l="l" t="t" r="r" b="b"/>
            <a:pathLst>
              <a:path w="3111500" h="3045460">
                <a:moveTo>
                  <a:pt x="12192" y="1365580"/>
                </a:moveTo>
                <a:lnTo>
                  <a:pt x="0" y="1365580"/>
                </a:lnTo>
                <a:lnTo>
                  <a:pt x="0" y="1692021"/>
                </a:lnTo>
                <a:lnTo>
                  <a:pt x="12192" y="1692021"/>
                </a:lnTo>
                <a:lnTo>
                  <a:pt x="12192" y="1365580"/>
                </a:lnTo>
                <a:close/>
              </a:path>
              <a:path w="3111500" h="3045460">
                <a:moveTo>
                  <a:pt x="12192" y="1027188"/>
                </a:moveTo>
                <a:lnTo>
                  <a:pt x="0" y="1027188"/>
                </a:lnTo>
                <a:lnTo>
                  <a:pt x="0" y="1353312"/>
                </a:lnTo>
                <a:lnTo>
                  <a:pt x="12192" y="1353312"/>
                </a:lnTo>
                <a:lnTo>
                  <a:pt x="12192" y="1027188"/>
                </a:lnTo>
                <a:close/>
              </a:path>
              <a:path w="3111500" h="3045460">
                <a:moveTo>
                  <a:pt x="12192" y="688860"/>
                </a:moveTo>
                <a:lnTo>
                  <a:pt x="0" y="688860"/>
                </a:lnTo>
                <a:lnTo>
                  <a:pt x="0" y="1014984"/>
                </a:lnTo>
                <a:lnTo>
                  <a:pt x="12192" y="1014984"/>
                </a:lnTo>
                <a:lnTo>
                  <a:pt x="12192" y="688860"/>
                </a:lnTo>
                <a:close/>
              </a:path>
              <a:path w="3111500" h="3045460">
                <a:moveTo>
                  <a:pt x="1801609" y="2368689"/>
                </a:moveTo>
                <a:lnTo>
                  <a:pt x="1789430" y="2368689"/>
                </a:lnTo>
                <a:lnTo>
                  <a:pt x="12192" y="2368689"/>
                </a:lnTo>
                <a:lnTo>
                  <a:pt x="0" y="2368689"/>
                </a:lnTo>
                <a:lnTo>
                  <a:pt x="0" y="2380869"/>
                </a:lnTo>
                <a:lnTo>
                  <a:pt x="0" y="2707005"/>
                </a:lnTo>
                <a:lnTo>
                  <a:pt x="0" y="2719197"/>
                </a:lnTo>
                <a:lnTo>
                  <a:pt x="0" y="3045333"/>
                </a:lnTo>
                <a:lnTo>
                  <a:pt x="12192" y="3045333"/>
                </a:lnTo>
                <a:lnTo>
                  <a:pt x="12192" y="2719197"/>
                </a:lnTo>
                <a:lnTo>
                  <a:pt x="1789430" y="2719197"/>
                </a:lnTo>
                <a:lnTo>
                  <a:pt x="1801609" y="2719197"/>
                </a:lnTo>
                <a:lnTo>
                  <a:pt x="1801609" y="2707005"/>
                </a:lnTo>
                <a:lnTo>
                  <a:pt x="1789430" y="2707005"/>
                </a:lnTo>
                <a:lnTo>
                  <a:pt x="12192" y="2707005"/>
                </a:lnTo>
                <a:lnTo>
                  <a:pt x="12192" y="2380869"/>
                </a:lnTo>
                <a:lnTo>
                  <a:pt x="1789430" y="2380869"/>
                </a:lnTo>
                <a:lnTo>
                  <a:pt x="1801609" y="2380869"/>
                </a:lnTo>
                <a:lnTo>
                  <a:pt x="1801609" y="2368689"/>
                </a:lnTo>
                <a:close/>
              </a:path>
              <a:path w="3111500" h="3045460">
                <a:moveTo>
                  <a:pt x="1801609" y="1692033"/>
                </a:moveTo>
                <a:lnTo>
                  <a:pt x="1789430" y="1692033"/>
                </a:lnTo>
                <a:lnTo>
                  <a:pt x="12192" y="1692033"/>
                </a:lnTo>
                <a:lnTo>
                  <a:pt x="0" y="1692033"/>
                </a:lnTo>
                <a:lnTo>
                  <a:pt x="0" y="1704213"/>
                </a:lnTo>
                <a:lnTo>
                  <a:pt x="0" y="2030349"/>
                </a:lnTo>
                <a:lnTo>
                  <a:pt x="0" y="2042541"/>
                </a:lnTo>
                <a:lnTo>
                  <a:pt x="0" y="2368677"/>
                </a:lnTo>
                <a:lnTo>
                  <a:pt x="12192" y="2368677"/>
                </a:lnTo>
                <a:lnTo>
                  <a:pt x="12192" y="2042541"/>
                </a:lnTo>
                <a:lnTo>
                  <a:pt x="1789430" y="2042541"/>
                </a:lnTo>
                <a:lnTo>
                  <a:pt x="1801609" y="2042541"/>
                </a:lnTo>
                <a:lnTo>
                  <a:pt x="1801609" y="2030349"/>
                </a:lnTo>
                <a:lnTo>
                  <a:pt x="1789430" y="2030349"/>
                </a:lnTo>
                <a:lnTo>
                  <a:pt x="12192" y="2030349"/>
                </a:lnTo>
                <a:lnTo>
                  <a:pt x="12192" y="1704213"/>
                </a:lnTo>
                <a:lnTo>
                  <a:pt x="1789430" y="1704213"/>
                </a:lnTo>
                <a:lnTo>
                  <a:pt x="1801609" y="1704213"/>
                </a:lnTo>
                <a:lnTo>
                  <a:pt x="1801609" y="1692033"/>
                </a:lnTo>
                <a:close/>
              </a:path>
              <a:path w="3111500" h="3045460">
                <a:moveTo>
                  <a:pt x="1801609" y="1353324"/>
                </a:moveTo>
                <a:lnTo>
                  <a:pt x="1789430" y="1353324"/>
                </a:lnTo>
                <a:lnTo>
                  <a:pt x="12192" y="1353324"/>
                </a:lnTo>
                <a:lnTo>
                  <a:pt x="0" y="1353324"/>
                </a:lnTo>
                <a:lnTo>
                  <a:pt x="0" y="1365504"/>
                </a:lnTo>
                <a:lnTo>
                  <a:pt x="12192" y="1365504"/>
                </a:lnTo>
                <a:lnTo>
                  <a:pt x="1789430" y="1365504"/>
                </a:lnTo>
                <a:lnTo>
                  <a:pt x="1801609" y="1365504"/>
                </a:lnTo>
                <a:lnTo>
                  <a:pt x="1801609" y="1353324"/>
                </a:lnTo>
                <a:close/>
              </a:path>
              <a:path w="3111500" h="3045460">
                <a:moveTo>
                  <a:pt x="1801609" y="1014996"/>
                </a:moveTo>
                <a:lnTo>
                  <a:pt x="1789430" y="1014996"/>
                </a:lnTo>
                <a:lnTo>
                  <a:pt x="12192" y="1014996"/>
                </a:lnTo>
                <a:lnTo>
                  <a:pt x="0" y="1014996"/>
                </a:lnTo>
                <a:lnTo>
                  <a:pt x="0" y="1027176"/>
                </a:lnTo>
                <a:lnTo>
                  <a:pt x="12192" y="1027176"/>
                </a:lnTo>
                <a:lnTo>
                  <a:pt x="1789430" y="1027176"/>
                </a:lnTo>
                <a:lnTo>
                  <a:pt x="1801609" y="1027176"/>
                </a:lnTo>
                <a:lnTo>
                  <a:pt x="1801609" y="1014996"/>
                </a:lnTo>
                <a:close/>
              </a:path>
              <a:path w="3111500" h="3045460">
                <a:moveTo>
                  <a:pt x="1801609" y="676656"/>
                </a:moveTo>
                <a:lnTo>
                  <a:pt x="1789430" y="676656"/>
                </a:lnTo>
                <a:lnTo>
                  <a:pt x="12192" y="676656"/>
                </a:lnTo>
                <a:lnTo>
                  <a:pt x="12192" y="350532"/>
                </a:lnTo>
                <a:lnTo>
                  <a:pt x="0" y="350532"/>
                </a:lnTo>
                <a:lnTo>
                  <a:pt x="0" y="676656"/>
                </a:lnTo>
                <a:lnTo>
                  <a:pt x="0" y="688848"/>
                </a:lnTo>
                <a:lnTo>
                  <a:pt x="12192" y="688848"/>
                </a:lnTo>
                <a:lnTo>
                  <a:pt x="1789430" y="688848"/>
                </a:lnTo>
                <a:lnTo>
                  <a:pt x="1801609" y="688848"/>
                </a:lnTo>
                <a:lnTo>
                  <a:pt x="1801609" y="676656"/>
                </a:lnTo>
                <a:close/>
              </a:path>
              <a:path w="3111500" h="3045460">
                <a:moveTo>
                  <a:pt x="3098800" y="2707005"/>
                </a:moveTo>
                <a:lnTo>
                  <a:pt x="1801622" y="2707005"/>
                </a:lnTo>
                <a:lnTo>
                  <a:pt x="1801622" y="2719197"/>
                </a:lnTo>
                <a:lnTo>
                  <a:pt x="3098800" y="2719197"/>
                </a:lnTo>
                <a:lnTo>
                  <a:pt x="3098800" y="2707005"/>
                </a:lnTo>
                <a:close/>
              </a:path>
              <a:path w="3111500" h="3045460">
                <a:moveTo>
                  <a:pt x="3098800" y="2368689"/>
                </a:moveTo>
                <a:lnTo>
                  <a:pt x="1801622" y="2368689"/>
                </a:lnTo>
                <a:lnTo>
                  <a:pt x="1801622" y="2380869"/>
                </a:lnTo>
                <a:lnTo>
                  <a:pt x="3098800" y="2380869"/>
                </a:lnTo>
                <a:lnTo>
                  <a:pt x="3098800" y="2368689"/>
                </a:lnTo>
                <a:close/>
              </a:path>
              <a:path w="3111500" h="3045460">
                <a:moveTo>
                  <a:pt x="3098800" y="2030349"/>
                </a:moveTo>
                <a:lnTo>
                  <a:pt x="1801622" y="2030349"/>
                </a:lnTo>
                <a:lnTo>
                  <a:pt x="1801622" y="2042541"/>
                </a:lnTo>
                <a:lnTo>
                  <a:pt x="3098800" y="2042541"/>
                </a:lnTo>
                <a:lnTo>
                  <a:pt x="3098800" y="2030349"/>
                </a:lnTo>
                <a:close/>
              </a:path>
              <a:path w="3111500" h="3045460">
                <a:moveTo>
                  <a:pt x="3098800" y="1692033"/>
                </a:moveTo>
                <a:lnTo>
                  <a:pt x="1801622" y="1692033"/>
                </a:lnTo>
                <a:lnTo>
                  <a:pt x="1801622" y="1704213"/>
                </a:lnTo>
                <a:lnTo>
                  <a:pt x="3098800" y="1704213"/>
                </a:lnTo>
                <a:lnTo>
                  <a:pt x="3098800" y="1692033"/>
                </a:lnTo>
                <a:close/>
              </a:path>
              <a:path w="3111500" h="3045460">
                <a:moveTo>
                  <a:pt x="3098800" y="1353324"/>
                </a:moveTo>
                <a:lnTo>
                  <a:pt x="1801622" y="1353324"/>
                </a:lnTo>
                <a:lnTo>
                  <a:pt x="1801622" y="1365504"/>
                </a:lnTo>
                <a:lnTo>
                  <a:pt x="3098800" y="1365504"/>
                </a:lnTo>
                <a:lnTo>
                  <a:pt x="3098800" y="1353324"/>
                </a:lnTo>
                <a:close/>
              </a:path>
              <a:path w="3111500" h="3045460">
                <a:moveTo>
                  <a:pt x="3098800" y="1014996"/>
                </a:moveTo>
                <a:lnTo>
                  <a:pt x="1801622" y="1014996"/>
                </a:lnTo>
                <a:lnTo>
                  <a:pt x="1801622" y="1027176"/>
                </a:lnTo>
                <a:lnTo>
                  <a:pt x="3098800" y="1027176"/>
                </a:lnTo>
                <a:lnTo>
                  <a:pt x="3098800" y="1014996"/>
                </a:lnTo>
                <a:close/>
              </a:path>
              <a:path w="3111500" h="3045460">
                <a:moveTo>
                  <a:pt x="3098800" y="676656"/>
                </a:moveTo>
                <a:lnTo>
                  <a:pt x="1801622" y="676656"/>
                </a:lnTo>
                <a:lnTo>
                  <a:pt x="1801622" y="688848"/>
                </a:lnTo>
                <a:lnTo>
                  <a:pt x="3098800" y="688848"/>
                </a:lnTo>
                <a:lnTo>
                  <a:pt x="3098800" y="676656"/>
                </a:lnTo>
                <a:close/>
              </a:path>
              <a:path w="3111500" h="3045460">
                <a:moveTo>
                  <a:pt x="3111106" y="2368689"/>
                </a:moveTo>
                <a:lnTo>
                  <a:pt x="3098927" y="2368689"/>
                </a:lnTo>
                <a:lnTo>
                  <a:pt x="3098927" y="2380869"/>
                </a:lnTo>
                <a:lnTo>
                  <a:pt x="3098927" y="2707005"/>
                </a:lnTo>
                <a:lnTo>
                  <a:pt x="3098927" y="2719197"/>
                </a:lnTo>
                <a:lnTo>
                  <a:pt x="3098927" y="3045333"/>
                </a:lnTo>
                <a:lnTo>
                  <a:pt x="3111106" y="3045333"/>
                </a:lnTo>
                <a:lnTo>
                  <a:pt x="3111106" y="2719197"/>
                </a:lnTo>
                <a:lnTo>
                  <a:pt x="3111106" y="2707005"/>
                </a:lnTo>
                <a:lnTo>
                  <a:pt x="3111106" y="2380869"/>
                </a:lnTo>
                <a:lnTo>
                  <a:pt x="3111106" y="2368689"/>
                </a:lnTo>
                <a:close/>
              </a:path>
              <a:path w="3111500" h="3045460">
                <a:moveTo>
                  <a:pt x="3111106" y="1692033"/>
                </a:moveTo>
                <a:lnTo>
                  <a:pt x="3098927" y="1692033"/>
                </a:lnTo>
                <a:lnTo>
                  <a:pt x="3098927" y="1704213"/>
                </a:lnTo>
                <a:lnTo>
                  <a:pt x="3098927" y="2030349"/>
                </a:lnTo>
                <a:lnTo>
                  <a:pt x="3098927" y="2042541"/>
                </a:lnTo>
                <a:lnTo>
                  <a:pt x="3098927" y="2368677"/>
                </a:lnTo>
                <a:lnTo>
                  <a:pt x="3111106" y="2368677"/>
                </a:lnTo>
                <a:lnTo>
                  <a:pt x="3111106" y="2042541"/>
                </a:lnTo>
                <a:lnTo>
                  <a:pt x="3111106" y="2030349"/>
                </a:lnTo>
                <a:lnTo>
                  <a:pt x="3111106" y="1704213"/>
                </a:lnTo>
                <a:lnTo>
                  <a:pt x="3111106" y="1692033"/>
                </a:lnTo>
                <a:close/>
              </a:path>
              <a:path w="3111500" h="3045460">
                <a:moveTo>
                  <a:pt x="3111106" y="1365580"/>
                </a:moveTo>
                <a:lnTo>
                  <a:pt x="3098927" y="1365580"/>
                </a:lnTo>
                <a:lnTo>
                  <a:pt x="3098927" y="1692021"/>
                </a:lnTo>
                <a:lnTo>
                  <a:pt x="3111106" y="1692021"/>
                </a:lnTo>
                <a:lnTo>
                  <a:pt x="3111106" y="1365580"/>
                </a:lnTo>
                <a:close/>
              </a:path>
              <a:path w="3111500" h="3045460">
                <a:moveTo>
                  <a:pt x="3111106" y="1353324"/>
                </a:moveTo>
                <a:lnTo>
                  <a:pt x="3098927" y="1353324"/>
                </a:lnTo>
                <a:lnTo>
                  <a:pt x="3098927" y="1365504"/>
                </a:lnTo>
                <a:lnTo>
                  <a:pt x="3111106" y="1365504"/>
                </a:lnTo>
                <a:lnTo>
                  <a:pt x="3111106" y="1353324"/>
                </a:lnTo>
                <a:close/>
              </a:path>
              <a:path w="3111500" h="3045460">
                <a:moveTo>
                  <a:pt x="3111106" y="1027188"/>
                </a:moveTo>
                <a:lnTo>
                  <a:pt x="3098927" y="1027188"/>
                </a:lnTo>
                <a:lnTo>
                  <a:pt x="3098927" y="1353312"/>
                </a:lnTo>
                <a:lnTo>
                  <a:pt x="3111106" y="1353312"/>
                </a:lnTo>
                <a:lnTo>
                  <a:pt x="3111106" y="1027188"/>
                </a:lnTo>
                <a:close/>
              </a:path>
              <a:path w="3111500" h="3045460">
                <a:moveTo>
                  <a:pt x="3111106" y="1014996"/>
                </a:moveTo>
                <a:lnTo>
                  <a:pt x="3098927" y="1014996"/>
                </a:lnTo>
                <a:lnTo>
                  <a:pt x="3098927" y="1027176"/>
                </a:lnTo>
                <a:lnTo>
                  <a:pt x="3111106" y="1027176"/>
                </a:lnTo>
                <a:lnTo>
                  <a:pt x="3111106" y="1014996"/>
                </a:lnTo>
                <a:close/>
              </a:path>
              <a:path w="3111500" h="3045460">
                <a:moveTo>
                  <a:pt x="3111106" y="688860"/>
                </a:moveTo>
                <a:lnTo>
                  <a:pt x="3098927" y="688860"/>
                </a:lnTo>
                <a:lnTo>
                  <a:pt x="3098927" y="1014984"/>
                </a:lnTo>
                <a:lnTo>
                  <a:pt x="3111106" y="1014984"/>
                </a:lnTo>
                <a:lnTo>
                  <a:pt x="3111106" y="688860"/>
                </a:lnTo>
                <a:close/>
              </a:path>
              <a:path w="3111500" h="3045460">
                <a:moveTo>
                  <a:pt x="3111106" y="350532"/>
                </a:moveTo>
                <a:lnTo>
                  <a:pt x="3098927" y="350532"/>
                </a:lnTo>
                <a:lnTo>
                  <a:pt x="3098927" y="676656"/>
                </a:lnTo>
                <a:lnTo>
                  <a:pt x="3098927" y="688848"/>
                </a:lnTo>
                <a:lnTo>
                  <a:pt x="3111106" y="688848"/>
                </a:lnTo>
                <a:lnTo>
                  <a:pt x="3111106" y="676656"/>
                </a:lnTo>
                <a:lnTo>
                  <a:pt x="3111106" y="350532"/>
                </a:lnTo>
                <a:close/>
              </a:path>
              <a:path w="3111500" h="3045460">
                <a:moveTo>
                  <a:pt x="3111106" y="0"/>
                </a:moveTo>
                <a:lnTo>
                  <a:pt x="3098927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338328"/>
                </a:lnTo>
                <a:lnTo>
                  <a:pt x="0" y="350520"/>
                </a:lnTo>
                <a:lnTo>
                  <a:pt x="12192" y="350520"/>
                </a:lnTo>
                <a:lnTo>
                  <a:pt x="1789430" y="350520"/>
                </a:lnTo>
                <a:lnTo>
                  <a:pt x="1801609" y="350520"/>
                </a:lnTo>
                <a:lnTo>
                  <a:pt x="1801609" y="338328"/>
                </a:lnTo>
                <a:lnTo>
                  <a:pt x="1801622" y="350520"/>
                </a:lnTo>
                <a:lnTo>
                  <a:pt x="3098800" y="350520"/>
                </a:lnTo>
                <a:lnTo>
                  <a:pt x="3098800" y="338328"/>
                </a:lnTo>
                <a:lnTo>
                  <a:pt x="3097403" y="338328"/>
                </a:lnTo>
                <a:lnTo>
                  <a:pt x="3097403" y="304800"/>
                </a:lnTo>
                <a:lnTo>
                  <a:pt x="3097403" y="12192"/>
                </a:lnTo>
                <a:lnTo>
                  <a:pt x="3098927" y="12192"/>
                </a:lnTo>
                <a:lnTo>
                  <a:pt x="3098927" y="338328"/>
                </a:lnTo>
                <a:lnTo>
                  <a:pt x="3098927" y="350520"/>
                </a:lnTo>
                <a:lnTo>
                  <a:pt x="3111106" y="350520"/>
                </a:lnTo>
                <a:lnTo>
                  <a:pt x="3111106" y="338328"/>
                </a:lnTo>
                <a:lnTo>
                  <a:pt x="3111106" y="12192"/>
                </a:lnTo>
                <a:lnTo>
                  <a:pt x="3111106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840" y="4764658"/>
            <a:ext cx="12700" cy="340360"/>
          </a:xfrm>
          <a:custGeom>
            <a:avLst/>
            <a:gdLst/>
            <a:ahLst/>
            <a:cxnLst/>
            <a:rect l="l" t="t" r="r" b="b"/>
            <a:pathLst>
              <a:path w="12700" h="340360">
                <a:moveTo>
                  <a:pt x="12192" y="327672"/>
                </a:moveTo>
                <a:lnTo>
                  <a:pt x="0" y="327672"/>
                </a:lnTo>
                <a:lnTo>
                  <a:pt x="0" y="339852"/>
                </a:lnTo>
                <a:lnTo>
                  <a:pt x="12192" y="339852"/>
                </a:lnTo>
                <a:lnTo>
                  <a:pt x="12192" y="327672"/>
                </a:lnTo>
                <a:close/>
              </a:path>
              <a:path w="12700" h="340360">
                <a:moveTo>
                  <a:pt x="12192" y="0"/>
                </a:moveTo>
                <a:lnTo>
                  <a:pt x="0" y="0"/>
                </a:lnTo>
                <a:lnTo>
                  <a:pt x="0" y="327660"/>
                </a:lnTo>
                <a:lnTo>
                  <a:pt x="12192" y="327660"/>
                </a:lnTo>
                <a:lnTo>
                  <a:pt x="12192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0940" y="1701038"/>
          <a:ext cx="2646045" cy="338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710">
                <a:tc gridSpan="2">
                  <a:txBody>
                    <a:bodyPr/>
                    <a:lstStyle/>
                    <a:p>
                      <a:pPr marL="702310">
                        <a:lnSpc>
                          <a:spcPts val="2355"/>
                        </a:lnSpc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product_details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AAC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67945">
                        <a:lnSpc>
                          <a:spcPts val="2265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product_id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265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varchar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67945">
                        <a:lnSpc>
                          <a:spcPts val="222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price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22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int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67945">
                        <a:lnSpc>
                          <a:spcPts val="221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product_name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21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varchar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67945">
                        <a:lnSpc>
                          <a:spcPts val="2185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category_id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185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int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67945">
                        <a:lnSpc>
                          <a:spcPts val="2185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segment_id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185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int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67945">
                        <a:lnSpc>
                          <a:spcPts val="2185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style_id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185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int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67945">
                        <a:lnSpc>
                          <a:spcPts val="2185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category_name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185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varchar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67945">
                        <a:lnSpc>
                          <a:spcPts val="2295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segment_name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295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varchar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67945">
                        <a:lnSpc>
                          <a:spcPts val="2295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style_name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295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varchar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24840" y="2062225"/>
            <a:ext cx="6297295" cy="3042285"/>
          </a:xfrm>
          <a:custGeom>
            <a:avLst/>
            <a:gdLst/>
            <a:ahLst/>
            <a:cxnLst/>
            <a:rect l="l" t="t" r="r" b="b"/>
            <a:pathLst>
              <a:path w="6297295" h="3042285">
                <a:moveTo>
                  <a:pt x="1801609" y="2690253"/>
                </a:moveTo>
                <a:lnTo>
                  <a:pt x="1789430" y="2690253"/>
                </a:lnTo>
                <a:lnTo>
                  <a:pt x="12192" y="2690253"/>
                </a:lnTo>
                <a:lnTo>
                  <a:pt x="0" y="2690253"/>
                </a:lnTo>
                <a:lnTo>
                  <a:pt x="0" y="2702433"/>
                </a:lnTo>
                <a:lnTo>
                  <a:pt x="12192" y="2702433"/>
                </a:lnTo>
                <a:lnTo>
                  <a:pt x="1789430" y="2702433"/>
                </a:lnTo>
                <a:lnTo>
                  <a:pt x="1801609" y="2702433"/>
                </a:lnTo>
                <a:lnTo>
                  <a:pt x="1801609" y="2690253"/>
                </a:lnTo>
                <a:close/>
              </a:path>
              <a:path w="6297295" h="3042285">
                <a:moveTo>
                  <a:pt x="3098800" y="3030105"/>
                </a:moveTo>
                <a:lnTo>
                  <a:pt x="1792478" y="3030105"/>
                </a:lnTo>
                <a:lnTo>
                  <a:pt x="1792478" y="3042285"/>
                </a:lnTo>
                <a:lnTo>
                  <a:pt x="3098800" y="3042285"/>
                </a:lnTo>
                <a:lnTo>
                  <a:pt x="3098800" y="3030105"/>
                </a:lnTo>
                <a:close/>
              </a:path>
              <a:path w="6297295" h="3042285">
                <a:moveTo>
                  <a:pt x="3098800" y="2690253"/>
                </a:moveTo>
                <a:lnTo>
                  <a:pt x="1801622" y="2690253"/>
                </a:lnTo>
                <a:lnTo>
                  <a:pt x="1801622" y="2702433"/>
                </a:lnTo>
                <a:lnTo>
                  <a:pt x="3098800" y="2702433"/>
                </a:lnTo>
                <a:lnTo>
                  <a:pt x="3098800" y="2690253"/>
                </a:lnTo>
                <a:close/>
              </a:path>
              <a:path w="6297295" h="3042285">
                <a:moveTo>
                  <a:pt x="3111106" y="3030105"/>
                </a:moveTo>
                <a:lnTo>
                  <a:pt x="3098927" y="3030105"/>
                </a:lnTo>
                <a:lnTo>
                  <a:pt x="3098927" y="3042285"/>
                </a:lnTo>
                <a:lnTo>
                  <a:pt x="3111106" y="3042285"/>
                </a:lnTo>
                <a:lnTo>
                  <a:pt x="3111106" y="3030105"/>
                </a:lnTo>
                <a:close/>
              </a:path>
              <a:path w="6297295" h="3042285">
                <a:moveTo>
                  <a:pt x="3111106" y="2690253"/>
                </a:moveTo>
                <a:lnTo>
                  <a:pt x="3098927" y="2690253"/>
                </a:lnTo>
                <a:lnTo>
                  <a:pt x="3098927" y="2702433"/>
                </a:lnTo>
                <a:lnTo>
                  <a:pt x="3098927" y="3030093"/>
                </a:lnTo>
                <a:lnTo>
                  <a:pt x="3111106" y="3030093"/>
                </a:lnTo>
                <a:lnTo>
                  <a:pt x="3111106" y="2702433"/>
                </a:lnTo>
                <a:lnTo>
                  <a:pt x="3111106" y="2690253"/>
                </a:lnTo>
                <a:close/>
              </a:path>
              <a:path w="6297295" h="3042285">
                <a:moveTo>
                  <a:pt x="6296914" y="0"/>
                </a:moveTo>
                <a:lnTo>
                  <a:pt x="6234430" y="0"/>
                </a:lnTo>
                <a:lnTo>
                  <a:pt x="6234430" y="292608"/>
                </a:lnTo>
                <a:lnTo>
                  <a:pt x="6234303" y="292608"/>
                </a:lnTo>
                <a:lnTo>
                  <a:pt x="6234303" y="0"/>
                </a:lnTo>
                <a:lnTo>
                  <a:pt x="3559429" y="0"/>
                </a:lnTo>
                <a:lnTo>
                  <a:pt x="3496945" y="0"/>
                </a:lnTo>
                <a:lnTo>
                  <a:pt x="3496945" y="292608"/>
                </a:lnTo>
                <a:lnTo>
                  <a:pt x="3496945" y="332232"/>
                </a:lnTo>
                <a:lnTo>
                  <a:pt x="6296787" y="332232"/>
                </a:lnTo>
                <a:lnTo>
                  <a:pt x="6296787" y="292608"/>
                </a:lnTo>
                <a:lnTo>
                  <a:pt x="6296914" y="292608"/>
                </a:lnTo>
                <a:lnTo>
                  <a:pt x="6296914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55133" y="2031237"/>
            <a:ext cx="534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imes New Roman"/>
                <a:cs typeface="Times New Roman"/>
              </a:rPr>
              <a:t>sales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09593" y="2050033"/>
            <a:ext cx="2824480" cy="344805"/>
          </a:xfrm>
          <a:custGeom>
            <a:avLst/>
            <a:gdLst/>
            <a:ahLst/>
            <a:cxnLst/>
            <a:rect l="l" t="t" r="r" b="b"/>
            <a:pathLst>
              <a:path w="2824479" h="344805">
                <a:moveTo>
                  <a:pt x="12179" y="0"/>
                </a:moveTo>
                <a:lnTo>
                  <a:pt x="0" y="0"/>
                </a:lnTo>
                <a:lnTo>
                  <a:pt x="0" y="12192"/>
                </a:lnTo>
                <a:lnTo>
                  <a:pt x="0" y="344424"/>
                </a:lnTo>
                <a:lnTo>
                  <a:pt x="12179" y="344424"/>
                </a:lnTo>
                <a:lnTo>
                  <a:pt x="12179" y="12192"/>
                </a:lnTo>
                <a:lnTo>
                  <a:pt x="12179" y="0"/>
                </a:lnTo>
                <a:close/>
              </a:path>
              <a:path w="2824479" h="344805">
                <a:moveTo>
                  <a:pt x="2812034" y="0"/>
                </a:moveTo>
                <a:lnTo>
                  <a:pt x="12192" y="0"/>
                </a:lnTo>
                <a:lnTo>
                  <a:pt x="12192" y="12192"/>
                </a:lnTo>
                <a:lnTo>
                  <a:pt x="2812034" y="12192"/>
                </a:lnTo>
                <a:lnTo>
                  <a:pt x="2812034" y="0"/>
                </a:lnTo>
                <a:close/>
              </a:path>
              <a:path w="2824479" h="344805">
                <a:moveTo>
                  <a:pt x="2824353" y="0"/>
                </a:moveTo>
                <a:lnTo>
                  <a:pt x="2812161" y="0"/>
                </a:lnTo>
                <a:lnTo>
                  <a:pt x="2812161" y="12192"/>
                </a:lnTo>
                <a:lnTo>
                  <a:pt x="2812161" y="344424"/>
                </a:lnTo>
                <a:lnTo>
                  <a:pt x="2824353" y="344424"/>
                </a:lnTo>
                <a:lnTo>
                  <a:pt x="2824353" y="12192"/>
                </a:lnTo>
                <a:lnTo>
                  <a:pt x="2824353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82236" y="2374137"/>
            <a:ext cx="8172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prod_id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40729" y="2374137"/>
            <a:ext cx="787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varchar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09593" y="2394470"/>
            <a:ext cx="2824480" cy="346075"/>
          </a:xfrm>
          <a:custGeom>
            <a:avLst/>
            <a:gdLst/>
            <a:ahLst/>
            <a:cxnLst/>
            <a:rect l="l" t="t" r="r" b="b"/>
            <a:pathLst>
              <a:path w="2824479" h="346075">
                <a:moveTo>
                  <a:pt x="24371" y="0"/>
                </a:moveTo>
                <a:lnTo>
                  <a:pt x="12192" y="0"/>
                </a:lnTo>
                <a:lnTo>
                  <a:pt x="12192" y="12179"/>
                </a:lnTo>
                <a:lnTo>
                  <a:pt x="12179" y="0"/>
                </a:lnTo>
                <a:lnTo>
                  <a:pt x="0" y="0"/>
                </a:lnTo>
                <a:lnTo>
                  <a:pt x="0" y="12179"/>
                </a:lnTo>
                <a:lnTo>
                  <a:pt x="10668" y="12179"/>
                </a:lnTo>
                <a:lnTo>
                  <a:pt x="10668" y="345935"/>
                </a:lnTo>
                <a:lnTo>
                  <a:pt x="22847" y="345935"/>
                </a:lnTo>
                <a:lnTo>
                  <a:pt x="22847" y="12179"/>
                </a:lnTo>
                <a:lnTo>
                  <a:pt x="24371" y="12179"/>
                </a:lnTo>
                <a:lnTo>
                  <a:pt x="24371" y="0"/>
                </a:lnTo>
                <a:close/>
              </a:path>
              <a:path w="2824479" h="346075">
                <a:moveTo>
                  <a:pt x="1675130" y="0"/>
                </a:moveTo>
                <a:lnTo>
                  <a:pt x="24384" y="0"/>
                </a:lnTo>
                <a:lnTo>
                  <a:pt x="24384" y="12179"/>
                </a:lnTo>
                <a:lnTo>
                  <a:pt x="1675130" y="12179"/>
                </a:lnTo>
                <a:lnTo>
                  <a:pt x="1675130" y="0"/>
                </a:lnTo>
                <a:close/>
              </a:path>
              <a:path w="2824479" h="346075">
                <a:moveTo>
                  <a:pt x="1687436" y="0"/>
                </a:moveTo>
                <a:lnTo>
                  <a:pt x="1675257" y="0"/>
                </a:lnTo>
                <a:lnTo>
                  <a:pt x="1675257" y="12179"/>
                </a:lnTo>
                <a:lnTo>
                  <a:pt x="1687436" y="12179"/>
                </a:lnTo>
                <a:lnTo>
                  <a:pt x="1687436" y="0"/>
                </a:lnTo>
                <a:close/>
              </a:path>
              <a:path w="2824479" h="346075">
                <a:moveTo>
                  <a:pt x="2824353" y="0"/>
                </a:moveTo>
                <a:lnTo>
                  <a:pt x="2812161" y="0"/>
                </a:lnTo>
                <a:lnTo>
                  <a:pt x="1687449" y="0"/>
                </a:lnTo>
                <a:lnTo>
                  <a:pt x="1687449" y="12179"/>
                </a:lnTo>
                <a:lnTo>
                  <a:pt x="2812161" y="12179"/>
                </a:lnTo>
                <a:lnTo>
                  <a:pt x="2812161" y="345935"/>
                </a:lnTo>
                <a:lnTo>
                  <a:pt x="2824353" y="345935"/>
                </a:lnTo>
                <a:lnTo>
                  <a:pt x="2824353" y="12179"/>
                </a:lnTo>
                <a:lnTo>
                  <a:pt x="2824353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1569" y="2718561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qty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40729" y="2718561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09593" y="2740405"/>
            <a:ext cx="2824480" cy="346075"/>
          </a:xfrm>
          <a:custGeom>
            <a:avLst/>
            <a:gdLst/>
            <a:ahLst/>
            <a:cxnLst/>
            <a:rect l="l" t="t" r="r" b="b"/>
            <a:pathLst>
              <a:path w="2824479" h="346075">
                <a:moveTo>
                  <a:pt x="12179" y="0"/>
                </a:moveTo>
                <a:lnTo>
                  <a:pt x="0" y="0"/>
                </a:lnTo>
                <a:lnTo>
                  <a:pt x="0" y="12192"/>
                </a:lnTo>
                <a:lnTo>
                  <a:pt x="0" y="345948"/>
                </a:lnTo>
                <a:lnTo>
                  <a:pt x="12179" y="345948"/>
                </a:lnTo>
                <a:lnTo>
                  <a:pt x="12179" y="12192"/>
                </a:lnTo>
                <a:lnTo>
                  <a:pt x="12179" y="0"/>
                </a:lnTo>
                <a:close/>
              </a:path>
              <a:path w="2824479" h="346075">
                <a:moveTo>
                  <a:pt x="24371" y="0"/>
                </a:moveTo>
                <a:lnTo>
                  <a:pt x="12192" y="0"/>
                </a:lnTo>
                <a:lnTo>
                  <a:pt x="12192" y="12192"/>
                </a:lnTo>
                <a:lnTo>
                  <a:pt x="24371" y="12192"/>
                </a:lnTo>
                <a:lnTo>
                  <a:pt x="24371" y="0"/>
                </a:lnTo>
                <a:close/>
              </a:path>
              <a:path w="2824479" h="346075">
                <a:moveTo>
                  <a:pt x="1675130" y="0"/>
                </a:moveTo>
                <a:lnTo>
                  <a:pt x="24384" y="0"/>
                </a:lnTo>
                <a:lnTo>
                  <a:pt x="24384" y="12192"/>
                </a:lnTo>
                <a:lnTo>
                  <a:pt x="1675130" y="12192"/>
                </a:lnTo>
                <a:lnTo>
                  <a:pt x="1675130" y="0"/>
                </a:lnTo>
                <a:close/>
              </a:path>
              <a:path w="2824479" h="346075">
                <a:moveTo>
                  <a:pt x="1687436" y="0"/>
                </a:moveTo>
                <a:lnTo>
                  <a:pt x="1675257" y="0"/>
                </a:lnTo>
                <a:lnTo>
                  <a:pt x="1675257" y="12192"/>
                </a:lnTo>
                <a:lnTo>
                  <a:pt x="1687436" y="12192"/>
                </a:lnTo>
                <a:lnTo>
                  <a:pt x="1687436" y="0"/>
                </a:lnTo>
                <a:close/>
              </a:path>
              <a:path w="2824479" h="346075">
                <a:moveTo>
                  <a:pt x="2824353" y="0"/>
                </a:moveTo>
                <a:lnTo>
                  <a:pt x="2812161" y="0"/>
                </a:lnTo>
                <a:lnTo>
                  <a:pt x="1687449" y="0"/>
                </a:lnTo>
                <a:lnTo>
                  <a:pt x="1687449" y="12192"/>
                </a:lnTo>
                <a:lnTo>
                  <a:pt x="2812161" y="12192"/>
                </a:lnTo>
                <a:lnTo>
                  <a:pt x="2812161" y="345948"/>
                </a:lnTo>
                <a:lnTo>
                  <a:pt x="2824353" y="345948"/>
                </a:lnTo>
                <a:lnTo>
                  <a:pt x="2824353" y="12192"/>
                </a:lnTo>
                <a:lnTo>
                  <a:pt x="2824353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71569" y="3064891"/>
            <a:ext cx="534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price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0729" y="3064891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09593" y="3086353"/>
            <a:ext cx="2824480" cy="344805"/>
          </a:xfrm>
          <a:custGeom>
            <a:avLst/>
            <a:gdLst/>
            <a:ahLst/>
            <a:cxnLst/>
            <a:rect l="l" t="t" r="r" b="b"/>
            <a:pathLst>
              <a:path w="2824479" h="344804">
                <a:moveTo>
                  <a:pt x="12179" y="12268"/>
                </a:moveTo>
                <a:lnTo>
                  <a:pt x="0" y="12268"/>
                </a:lnTo>
                <a:lnTo>
                  <a:pt x="0" y="344805"/>
                </a:lnTo>
                <a:lnTo>
                  <a:pt x="12179" y="344805"/>
                </a:lnTo>
                <a:lnTo>
                  <a:pt x="12179" y="12268"/>
                </a:lnTo>
                <a:close/>
              </a:path>
              <a:path w="2824479" h="344804">
                <a:moveTo>
                  <a:pt x="12179" y="0"/>
                </a:moveTo>
                <a:lnTo>
                  <a:pt x="0" y="0"/>
                </a:lnTo>
                <a:lnTo>
                  <a:pt x="0" y="12192"/>
                </a:lnTo>
                <a:lnTo>
                  <a:pt x="12179" y="12192"/>
                </a:lnTo>
                <a:lnTo>
                  <a:pt x="12179" y="0"/>
                </a:lnTo>
                <a:close/>
              </a:path>
              <a:path w="2824479" h="344804">
                <a:moveTo>
                  <a:pt x="1675130" y="0"/>
                </a:moveTo>
                <a:lnTo>
                  <a:pt x="12192" y="0"/>
                </a:lnTo>
                <a:lnTo>
                  <a:pt x="12192" y="12192"/>
                </a:lnTo>
                <a:lnTo>
                  <a:pt x="1675130" y="12192"/>
                </a:lnTo>
                <a:lnTo>
                  <a:pt x="1675130" y="0"/>
                </a:lnTo>
                <a:close/>
              </a:path>
              <a:path w="2824479" h="344804">
                <a:moveTo>
                  <a:pt x="1687436" y="0"/>
                </a:moveTo>
                <a:lnTo>
                  <a:pt x="1675257" y="0"/>
                </a:lnTo>
                <a:lnTo>
                  <a:pt x="1675257" y="12192"/>
                </a:lnTo>
                <a:lnTo>
                  <a:pt x="1687436" y="12192"/>
                </a:lnTo>
                <a:lnTo>
                  <a:pt x="1687436" y="0"/>
                </a:lnTo>
                <a:close/>
              </a:path>
              <a:path w="2824479" h="344804">
                <a:moveTo>
                  <a:pt x="2824353" y="12268"/>
                </a:moveTo>
                <a:lnTo>
                  <a:pt x="2812161" y="12268"/>
                </a:lnTo>
                <a:lnTo>
                  <a:pt x="2812161" y="344805"/>
                </a:lnTo>
                <a:lnTo>
                  <a:pt x="2824353" y="344805"/>
                </a:lnTo>
                <a:lnTo>
                  <a:pt x="2824353" y="12268"/>
                </a:lnTo>
                <a:close/>
              </a:path>
              <a:path w="2824479" h="344804">
                <a:moveTo>
                  <a:pt x="2824353" y="0"/>
                </a:moveTo>
                <a:lnTo>
                  <a:pt x="2812161" y="0"/>
                </a:lnTo>
                <a:lnTo>
                  <a:pt x="1687449" y="0"/>
                </a:lnTo>
                <a:lnTo>
                  <a:pt x="1687449" y="12192"/>
                </a:lnTo>
                <a:lnTo>
                  <a:pt x="2812161" y="12192"/>
                </a:lnTo>
                <a:lnTo>
                  <a:pt x="2824353" y="12192"/>
                </a:lnTo>
                <a:lnTo>
                  <a:pt x="2824353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71569" y="3410838"/>
            <a:ext cx="888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discount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0729" y="3410838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09593" y="3431171"/>
            <a:ext cx="2824480" cy="346075"/>
          </a:xfrm>
          <a:custGeom>
            <a:avLst/>
            <a:gdLst/>
            <a:ahLst/>
            <a:cxnLst/>
            <a:rect l="l" t="t" r="r" b="b"/>
            <a:pathLst>
              <a:path w="2824479" h="346075">
                <a:moveTo>
                  <a:pt x="12179" y="0"/>
                </a:moveTo>
                <a:lnTo>
                  <a:pt x="0" y="0"/>
                </a:lnTo>
                <a:lnTo>
                  <a:pt x="0" y="12179"/>
                </a:lnTo>
                <a:lnTo>
                  <a:pt x="0" y="345935"/>
                </a:lnTo>
                <a:lnTo>
                  <a:pt x="12179" y="345935"/>
                </a:lnTo>
                <a:lnTo>
                  <a:pt x="12179" y="12179"/>
                </a:lnTo>
                <a:lnTo>
                  <a:pt x="12179" y="0"/>
                </a:lnTo>
                <a:close/>
              </a:path>
              <a:path w="2824479" h="346075">
                <a:moveTo>
                  <a:pt x="1675130" y="0"/>
                </a:moveTo>
                <a:lnTo>
                  <a:pt x="12192" y="0"/>
                </a:lnTo>
                <a:lnTo>
                  <a:pt x="12192" y="12179"/>
                </a:lnTo>
                <a:lnTo>
                  <a:pt x="1675130" y="12179"/>
                </a:lnTo>
                <a:lnTo>
                  <a:pt x="1675130" y="0"/>
                </a:lnTo>
                <a:close/>
              </a:path>
              <a:path w="2824479" h="346075">
                <a:moveTo>
                  <a:pt x="1687436" y="0"/>
                </a:moveTo>
                <a:lnTo>
                  <a:pt x="1675257" y="0"/>
                </a:lnTo>
                <a:lnTo>
                  <a:pt x="1675257" y="12179"/>
                </a:lnTo>
                <a:lnTo>
                  <a:pt x="1687436" y="12179"/>
                </a:lnTo>
                <a:lnTo>
                  <a:pt x="1687436" y="0"/>
                </a:lnTo>
                <a:close/>
              </a:path>
              <a:path w="2824479" h="346075">
                <a:moveTo>
                  <a:pt x="2824353" y="0"/>
                </a:moveTo>
                <a:lnTo>
                  <a:pt x="2812161" y="0"/>
                </a:lnTo>
                <a:lnTo>
                  <a:pt x="1687449" y="0"/>
                </a:lnTo>
                <a:lnTo>
                  <a:pt x="1687449" y="12179"/>
                </a:lnTo>
                <a:lnTo>
                  <a:pt x="2812161" y="12179"/>
                </a:lnTo>
                <a:lnTo>
                  <a:pt x="2812161" y="345935"/>
                </a:lnTo>
                <a:lnTo>
                  <a:pt x="2824353" y="345935"/>
                </a:lnTo>
                <a:lnTo>
                  <a:pt x="2824353" y="12179"/>
                </a:lnTo>
                <a:lnTo>
                  <a:pt x="2824353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171569" y="3755263"/>
            <a:ext cx="855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member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40729" y="3755263"/>
            <a:ext cx="787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varchar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09593" y="3777106"/>
            <a:ext cx="2824480" cy="346075"/>
          </a:xfrm>
          <a:custGeom>
            <a:avLst/>
            <a:gdLst/>
            <a:ahLst/>
            <a:cxnLst/>
            <a:rect l="l" t="t" r="r" b="b"/>
            <a:pathLst>
              <a:path w="2824479" h="346075">
                <a:moveTo>
                  <a:pt x="12179" y="0"/>
                </a:moveTo>
                <a:lnTo>
                  <a:pt x="0" y="0"/>
                </a:lnTo>
                <a:lnTo>
                  <a:pt x="0" y="12192"/>
                </a:lnTo>
                <a:lnTo>
                  <a:pt x="0" y="345948"/>
                </a:lnTo>
                <a:lnTo>
                  <a:pt x="12179" y="345948"/>
                </a:lnTo>
                <a:lnTo>
                  <a:pt x="12179" y="12192"/>
                </a:lnTo>
                <a:lnTo>
                  <a:pt x="12179" y="0"/>
                </a:lnTo>
                <a:close/>
              </a:path>
              <a:path w="2824479" h="346075">
                <a:moveTo>
                  <a:pt x="1675130" y="0"/>
                </a:moveTo>
                <a:lnTo>
                  <a:pt x="12192" y="0"/>
                </a:lnTo>
                <a:lnTo>
                  <a:pt x="12192" y="12192"/>
                </a:lnTo>
                <a:lnTo>
                  <a:pt x="1675130" y="12192"/>
                </a:lnTo>
                <a:lnTo>
                  <a:pt x="1675130" y="0"/>
                </a:lnTo>
                <a:close/>
              </a:path>
              <a:path w="2824479" h="346075">
                <a:moveTo>
                  <a:pt x="1687436" y="0"/>
                </a:moveTo>
                <a:lnTo>
                  <a:pt x="1675257" y="0"/>
                </a:lnTo>
                <a:lnTo>
                  <a:pt x="1675257" y="12192"/>
                </a:lnTo>
                <a:lnTo>
                  <a:pt x="1687436" y="12192"/>
                </a:lnTo>
                <a:lnTo>
                  <a:pt x="1687436" y="0"/>
                </a:lnTo>
                <a:close/>
              </a:path>
              <a:path w="2824479" h="346075">
                <a:moveTo>
                  <a:pt x="2824353" y="0"/>
                </a:moveTo>
                <a:lnTo>
                  <a:pt x="2812161" y="0"/>
                </a:lnTo>
                <a:lnTo>
                  <a:pt x="1687449" y="0"/>
                </a:lnTo>
                <a:lnTo>
                  <a:pt x="1687449" y="12192"/>
                </a:lnTo>
                <a:lnTo>
                  <a:pt x="2812161" y="12192"/>
                </a:lnTo>
                <a:lnTo>
                  <a:pt x="2812161" y="345948"/>
                </a:lnTo>
                <a:lnTo>
                  <a:pt x="2824353" y="345948"/>
                </a:lnTo>
                <a:lnTo>
                  <a:pt x="2824353" y="12192"/>
                </a:lnTo>
                <a:lnTo>
                  <a:pt x="2824353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71569" y="4101210"/>
            <a:ext cx="676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txn_id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40729" y="4101210"/>
            <a:ext cx="787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varchar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09593" y="4123067"/>
            <a:ext cx="2824480" cy="344805"/>
          </a:xfrm>
          <a:custGeom>
            <a:avLst/>
            <a:gdLst/>
            <a:ahLst/>
            <a:cxnLst/>
            <a:rect l="l" t="t" r="r" b="b"/>
            <a:pathLst>
              <a:path w="2824479" h="344804">
                <a:moveTo>
                  <a:pt x="12179" y="0"/>
                </a:moveTo>
                <a:lnTo>
                  <a:pt x="0" y="0"/>
                </a:lnTo>
                <a:lnTo>
                  <a:pt x="0" y="12179"/>
                </a:lnTo>
                <a:lnTo>
                  <a:pt x="0" y="344411"/>
                </a:lnTo>
                <a:lnTo>
                  <a:pt x="12179" y="344411"/>
                </a:lnTo>
                <a:lnTo>
                  <a:pt x="12179" y="12179"/>
                </a:lnTo>
                <a:lnTo>
                  <a:pt x="12179" y="0"/>
                </a:lnTo>
                <a:close/>
              </a:path>
              <a:path w="2824479" h="344804">
                <a:moveTo>
                  <a:pt x="1675130" y="0"/>
                </a:moveTo>
                <a:lnTo>
                  <a:pt x="12192" y="0"/>
                </a:lnTo>
                <a:lnTo>
                  <a:pt x="12192" y="12179"/>
                </a:lnTo>
                <a:lnTo>
                  <a:pt x="1675130" y="12179"/>
                </a:lnTo>
                <a:lnTo>
                  <a:pt x="1675130" y="0"/>
                </a:lnTo>
                <a:close/>
              </a:path>
              <a:path w="2824479" h="344804">
                <a:moveTo>
                  <a:pt x="1687436" y="0"/>
                </a:moveTo>
                <a:lnTo>
                  <a:pt x="1675257" y="0"/>
                </a:lnTo>
                <a:lnTo>
                  <a:pt x="1675257" y="12179"/>
                </a:lnTo>
                <a:lnTo>
                  <a:pt x="1687436" y="12179"/>
                </a:lnTo>
                <a:lnTo>
                  <a:pt x="1687436" y="0"/>
                </a:lnTo>
                <a:close/>
              </a:path>
              <a:path w="2824479" h="344804">
                <a:moveTo>
                  <a:pt x="2824353" y="0"/>
                </a:moveTo>
                <a:lnTo>
                  <a:pt x="2812161" y="0"/>
                </a:lnTo>
                <a:lnTo>
                  <a:pt x="1687449" y="0"/>
                </a:lnTo>
                <a:lnTo>
                  <a:pt x="1687449" y="12179"/>
                </a:lnTo>
                <a:lnTo>
                  <a:pt x="2812161" y="12179"/>
                </a:lnTo>
                <a:lnTo>
                  <a:pt x="2812161" y="344411"/>
                </a:lnTo>
                <a:lnTo>
                  <a:pt x="2824353" y="344411"/>
                </a:lnTo>
                <a:lnTo>
                  <a:pt x="2824353" y="12179"/>
                </a:lnTo>
                <a:lnTo>
                  <a:pt x="2824353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71569" y="4447158"/>
            <a:ext cx="14916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start_txn_time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40729" y="4447158"/>
            <a:ext cx="787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varchar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89781" y="4467491"/>
            <a:ext cx="3028950" cy="2597150"/>
          </a:xfrm>
          <a:custGeom>
            <a:avLst/>
            <a:gdLst/>
            <a:ahLst/>
            <a:cxnLst/>
            <a:rect l="l" t="t" r="r" b="b"/>
            <a:pathLst>
              <a:path w="3028950" h="2597150">
                <a:moveTo>
                  <a:pt x="31991" y="0"/>
                </a:moveTo>
                <a:lnTo>
                  <a:pt x="19812" y="0"/>
                </a:lnTo>
                <a:lnTo>
                  <a:pt x="19812" y="12179"/>
                </a:lnTo>
                <a:lnTo>
                  <a:pt x="19812" y="345935"/>
                </a:lnTo>
                <a:lnTo>
                  <a:pt x="19812" y="358127"/>
                </a:lnTo>
                <a:lnTo>
                  <a:pt x="31991" y="358127"/>
                </a:lnTo>
                <a:lnTo>
                  <a:pt x="31991" y="345935"/>
                </a:lnTo>
                <a:lnTo>
                  <a:pt x="31991" y="12179"/>
                </a:lnTo>
                <a:lnTo>
                  <a:pt x="31991" y="0"/>
                </a:lnTo>
                <a:close/>
              </a:path>
              <a:path w="3028950" h="2597150">
                <a:moveTo>
                  <a:pt x="1694942" y="0"/>
                </a:moveTo>
                <a:lnTo>
                  <a:pt x="32004" y="0"/>
                </a:lnTo>
                <a:lnTo>
                  <a:pt x="32004" y="12179"/>
                </a:lnTo>
                <a:lnTo>
                  <a:pt x="1694942" y="12179"/>
                </a:lnTo>
                <a:lnTo>
                  <a:pt x="1694942" y="0"/>
                </a:lnTo>
                <a:close/>
              </a:path>
              <a:path w="3028950" h="2597150">
                <a:moveTo>
                  <a:pt x="1698104" y="345935"/>
                </a:moveTo>
                <a:lnTo>
                  <a:pt x="1694942" y="345935"/>
                </a:lnTo>
                <a:lnTo>
                  <a:pt x="1685925" y="345935"/>
                </a:lnTo>
                <a:lnTo>
                  <a:pt x="32004" y="345935"/>
                </a:lnTo>
                <a:lnTo>
                  <a:pt x="32004" y="358127"/>
                </a:lnTo>
                <a:lnTo>
                  <a:pt x="1685925" y="358127"/>
                </a:lnTo>
                <a:lnTo>
                  <a:pt x="1694942" y="358127"/>
                </a:lnTo>
                <a:lnTo>
                  <a:pt x="1698104" y="358127"/>
                </a:lnTo>
                <a:lnTo>
                  <a:pt x="1698104" y="345935"/>
                </a:lnTo>
                <a:close/>
              </a:path>
              <a:path w="3028950" h="2597150">
                <a:moveTo>
                  <a:pt x="1707248" y="0"/>
                </a:moveTo>
                <a:lnTo>
                  <a:pt x="1695069" y="0"/>
                </a:lnTo>
                <a:lnTo>
                  <a:pt x="1695069" y="12179"/>
                </a:lnTo>
                <a:lnTo>
                  <a:pt x="1707248" y="12179"/>
                </a:lnTo>
                <a:lnTo>
                  <a:pt x="1707248" y="0"/>
                </a:lnTo>
                <a:close/>
              </a:path>
              <a:path w="3028950" h="2597150">
                <a:moveTo>
                  <a:pt x="2844165" y="0"/>
                </a:moveTo>
                <a:lnTo>
                  <a:pt x="2831973" y="0"/>
                </a:lnTo>
                <a:lnTo>
                  <a:pt x="1707261" y="0"/>
                </a:lnTo>
                <a:lnTo>
                  <a:pt x="1707261" y="12179"/>
                </a:lnTo>
                <a:lnTo>
                  <a:pt x="2831973" y="12179"/>
                </a:lnTo>
                <a:lnTo>
                  <a:pt x="2831973" y="345935"/>
                </a:lnTo>
                <a:lnTo>
                  <a:pt x="1698117" y="345935"/>
                </a:lnTo>
                <a:lnTo>
                  <a:pt x="1698117" y="358127"/>
                </a:lnTo>
                <a:lnTo>
                  <a:pt x="2831973" y="358127"/>
                </a:lnTo>
                <a:lnTo>
                  <a:pt x="2844165" y="358127"/>
                </a:lnTo>
                <a:lnTo>
                  <a:pt x="2844165" y="345935"/>
                </a:lnTo>
                <a:lnTo>
                  <a:pt x="2844165" y="12179"/>
                </a:lnTo>
                <a:lnTo>
                  <a:pt x="2844165" y="0"/>
                </a:lnTo>
                <a:close/>
              </a:path>
              <a:path w="3028950" h="2597150">
                <a:moveTo>
                  <a:pt x="2965945" y="2272525"/>
                </a:moveTo>
                <a:lnTo>
                  <a:pt x="62484" y="2272525"/>
                </a:lnTo>
                <a:lnTo>
                  <a:pt x="0" y="2272525"/>
                </a:lnTo>
                <a:lnTo>
                  <a:pt x="0" y="2563609"/>
                </a:lnTo>
                <a:lnTo>
                  <a:pt x="62484" y="2563609"/>
                </a:lnTo>
                <a:lnTo>
                  <a:pt x="2965945" y="2563609"/>
                </a:lnTo>
                <a:lnTo>
                  <a:pt x="2965945" y="2272525"/>
                </a:lnTo>
                <a:close/>
              </a:path>
              <a:path w="3028950" h="2597150">
                <a:moveTo>
                  <a:pt x="3028442" y="2563622"/>
                </a:moveTo>
                <a:lnTo>
                  <a:pt x="0" y="2563622"/>
                </a:lnTo>
                <a:lnTo>
                  <a:pt x="0" y="2597137"/>
                </a:lnTo>
                <a:lnTo>
                  <a:pt x="3028442" y="2597137"/>
                </a:lnTo>
                <a:lnTo>
                  <a:pt x="3028442" y="2563622"/>
                </a:lnTo>
                <a:close/>
              </a:path>
              <a:path w="3028950" h="2597150">
                <a:moveTo>
                  <a:pt x="3028569" y="2272525"/>
                </a:moveTo>
                <a:lnTo>
                  <a:pt x="2966085" y="2272525"/>
                </a:lnTo>
                <a:lnTo>
                  <a:pt x="2966085" y="2563609"/>
                </a:lnTo>
                <a:lnTo>
                  <a:pt x="3028569" y="2563609"/>
                </a:lnTo>
                <a:lnTo>
                  <a:pt x="3028569" y="2272525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61713" y="6709029"/>
            <a:ext cx="20853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Times New Roman"/>
                <a:cs typeface="Times New Roman"/>
              </a:rPr>
              <a:t>Product_hierarchy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77589" y="6726313"/>
            <a:ext cx="3053080" cy="338455"/>
          </a:xfrm>
          <a:custGeom>
            <a:avLst/>
            <a:gdLst/>
            <a:ahLst/>
            <a:cxnLst/>
            <a:rect l="l" t="t" r="r" b="b"/>
            <a:pathLst>
              <a:path w="3053079" h="338454">
                <a:moveTo>
                  <a:pt x="12192" y="12192"/>
                </a:moveTo>
                <a:lnTo>
                  <a:pt x="0" y="12192"/>
                </a:lnTo>
                <a:lnTo>
                  <a:pt x="0" y="338315"/>
                </a:lnTo>
                <a:lnTo>
                  <a:pt x="12192" y="338315"/>
                </a:lnTo>
                <a:lnTo>
                  <a:pt x="12192" y="12192"/>
                </a:lnTo>
                <a:close/>
              </a:path>
              <a:path w="3053079" h="338454">
                <a:moveTo>
                  <a:pt x="3040634" y="0"/>
                </a:moveTo>
                <a:lnTo>
                  <a:pt x="12192" y="0"/>
                </a:lnTo>
                <a:lnTo>
                  <a:pt x="0" y="0"/>
                </a:lnTo>
                <a:lnTo>
                  <a:pt x="0" y="12179"/>
                </a:lnTo>
                <a:lnTo>
                  <a:pt x="12192" y="12179"/>
                </a:lnTo>
                <a:lnTo>
                  <a:pt x="3040634" y="12179"/>
                </a:lnTo>
                <a:lnTo>
                  <a:pt x="3040634" y="0"/>
                </a:lnTo>
                <a:close/>
              </a:path>
              <a:path w="3053079" h="338454">
                <a:moveTo>
                  <a:pt x="3052940" y="12192"/>
                </a:moveTo>
                <a:lnTo>
                  <a:pt x="3040761" y="12192"/>
                </a:lnTo>
                <a:lnTo>
                  <a:pt x="3040761" y="338315"/>
                </a:lnTo>
                <a:lnTo>
                  <a:pt x="3052940" y="338315"/>
                </a:lnTo>
                <a:lnTo>
                  <a:pt x="3052940" y="12192"/>
                </a:lnTo>
                <a:close/>
              </a:path>
              <a:path w="3053079" h="338454">
                <a:moveTo>
                  <a:pt x="3052940" y="0"/>
                </a:moveTo>
                <a:lnTo>
                  <a:pt x="3040761" y="0"/>
                </a:lnTo>
                <a:lnTo>
                  <a:pt x="3040761" y="12179"/>
                </a:lnTo>
                <a:lnTo>
                  <a:pt x="3052940" y="12179"/>
                </a:lnTo>
                <a:lnTo>
                  <a:pt x="305294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39565" y="7044308"/>
            <a:ext cx="2222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72734" y="7044308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77589" y="7064641"/>
            <a:ext cx="3053080" cy="338455"/>
          </a:xfrm>
          <a:custGeom>
            <a:avLst/>
            <a:gdLst/>
            <a:ahLst/>
            <a:cxnLst/>
            <a:rect l="l" t="t" r="r" b="b"/>
            <a:pathLst>
              <a:path w="3053079" h="338454">
                <a:moveTo>
                  <a:pt x="1740662" y="0"/>
                </a:moveTo>
                <a:lnTo>
                  <a:pt x="12192" y="0"/>
                </a:lnTo>
                <a:lnTo>
                  <a:pt x="0" y="0"/>
                </a:lnTo>
                <a:lnTo>
                  <a:pt x="0" y="12179"/>
                </a:lnTo>
                <a:lnTo>
                  <a:pt x="0" y="338315"/>
                </a:lnTo>
                <a:lnTo>
                  <a:pt x="12192" y="338315"/>
                </a:lnTo>
                <a:lnTo>
                  <a:pt x="12192" y="12179"/>
                </a:lnTo>
                <a:lnTo>
                  <a:pt x="1740662" y="12179"/>
                </a:lnTo>
                <a:lnTo>
                  <a:pt x="1740662" y="0"/>
                </a:lnTo>
                <a:close/>
              </a:path>
              <a:path w="3053079" h="338454">
                <a:moveTo>
                  <a:pt x="1752968" y="0"/>
                </a:moveTo>
                <a:lnTo>
                  <a:pt x="1740789" y="0"/>
                </a:lnTo>
                <a:lnTo>
                  <a:pt x="1740789" y="12179"/>
                </a:lnTo>
                <a:lnTo>
                  <a:pt x="1752968" y="12179"/>
                </a:lnTo>
                <a:lnTo>
                  <a:pt x="1752968" y="0"/>
                </a:lnTo>
                <a:close/>
              </a:path>
              <a:path w="3053079" h="338454">
                <a:moveTo>
                  <a:pt x="3052940" y="0"/>
                </a:moveTo>
                <a:lnTo>
                  <a:pt x="3040761" y="0"/>
                </a:lnTo>
                <a:lnTo>
                  <a:pt x="1752981" y="0"/>
                </a:lnTo>
                <a:lnTo>
                  <a:pt x="1752981" y="12179"/>
                </a:lnTo>
                <a:lnTo>
                  <a:pt x="3040761" y="12179"/>
                </a:lnTo>
                <a:lnTo>
                  <a:pt x="3040761" y="338315"/>
                </a:lnTo>
                <a:lnTo>
                  <a:pt x="3052940" y="338315"/>
                </a:lnTo>
                <a:lnTo>
                  <a:pt x="3052940" y="12179"/>
                </a:lnTo>
                <a:lnTo>
                  <a:pt x="305294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139565" y="7383018"/>
            <a:ext cx="112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product_id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72734" y="7383018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77589" y="7402956"/>
            <a:ext cx="3053080" cy="339090"/>
          </a:xfrm>
          <a:custGeom>
            <a:avLst/>
            <a:gdLst/>
            <a:ahLst/>
            <a:cxnLst/>
            <a:rect l="l" t="t" r="r" b="b"/>
            <a:pathLst>
              <a:path w="3053079" h="339090">
                <a:moveTo>
                  <a:pt x="12192" y="12268"/>
                </a:moveTo>
                <a:lnTo>
                  <a:pt x="0" y="12268"/>
                </a:lnTo>
                <a:lnTo>
                  <a:pt x="0" y="338709"/>
                </a:lnTo>
                <a:lnTo>
                  <a:pt x="12192" y="338709"/>
                </a:lnTo>
                <a:lnTo>
                  <a:pt x="12192" y="12268"/>
                </a:lnTo>
                <a:close/>
              </a:path>
              <a:path w="3053079" h="339090">
                <a:moveTo>
                  <a:pt x="1740662" y="0"/>
                </a:move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1740662" y="12192"/>
                </a:lnTo>
                <a:lnTo>
                  <a:pt x="1740662" y="0"/>
                </a:lnTo>
                <a:close/>
              </a:path>
              <a:path w="3053079" h="339090">
                <a:moveTo>
                  <a:pt x="1752968" y="0"/>
                </a:moveTo>
                <a:lnTo>
                  <a:pt x="1740789" y="0"/>
                </a:lnTo>
                <a:lnTo>
                  <a:pt x="1740789" y="12192"/>
                </a:lnTo>
                <a:lnTo>
                  <a:pt x="1752968" y="12192"/>
                </a:lnTo>
                <a:lnTo>
                  <a:pt x="1752968" y="0"/>
                </a:lnTo>
                <a:close/>
              </a:path>
              <a:path w="3053079" h="339090">
                <a:moveTo>
                  <a:pt x="3052940" y="12268"/>
                </a:moveTo>
                <a:lnTo>
                  <a:pt x="3040761" y="12268"/>
                </a:lnTo>
                <a:lnTo>
                  <a:pt x="3040761" y="338709"/>
                </a:lnTo>
                <a:lnTo>
                  <a:pt x="3052940" y="338709"/>
                </a:lnTo>
                <a:lnTo>
                  <a:pt x="3052940" y="12268"/>
                </a:lnTo>
                <a:close/>
              </a:path>
              <a:path w="3053079" h="339090">
                <a:moveTo>
                  <a:pt x="3052940" y="0"/>
                </a:moveTo>
                <a:lnTo>
                  <a:pt x="3040761" y="0"/>
                </a:lnTo>
                <a:lnTo>
                  <a:pt x="1752981" y="0"/>
                </a:lnTo>
                <a:lnTo>
                  <a:pt x="1752981" y="12192"/>
                </a:lnTo>
                <a:lnTo>
                  <a:pt x="3040761" y="12192"/>
                </a:lnTo>
                <a:lnTo>
                  <a:pt x="3052940" y="12192"/>
                </a:lnTo>
                <a:lnTo>
                  <a:pt x="305294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39565" y="7721345"/>
            <a:ext cx="534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price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72734" y="7721345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77589" y="7741666"/>
            <a:ext cx="3053080" cy="340360"/>
          </a:xfrm>
          <a:custGeom>
            <a:avLst/>
            <a:gdLst/>
            <a:ahLst/>
            <a:cxnLst/>
            <a:rect l="l" t="t" r="r" b="b"/>
            <a:pathLst>
              <a:path w="3053079" h="340359">
                <a:moveTo>
                  <a:pt x="1740662" y="0"/>
                </a:move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339852"/>
                </a:lnTo>
                <a:lnTo>
                  <a:pt x="12192" y="339852"/>
                </a:lnTo>
                <a:lnTo>
                  <a:pt x="12192" y="12192"/>
                </a:lnTo>
                <a:lnTo>
                  <a:pt x="1740662" y="12192"/>
                </a:lnTo>
                <a:lnTo>
                  <a:pt x="1740662" y="0"/>
                </a:lnTo>
                <a:close/>
              </a:path>
              <a:path w="3053079" h="340359">
                <a:moveTo>
                  <a:pt x="1752968" y="0"/>
                </a:moveTo>
                <a:lnTo>
                  <a:pt x="1740789" y="0"/>
                </a:lnTo>
                <a:lnTo>
                  <a:pt x="1740789" y="12192"/>
                </a:lnTo>
                <a:lnTo>
                  <a:pt x="1752968" y="12192"/>
                </a:lnTo>
                <a:lnTo>
                  <a:pt x="1752968" y="0"/>
                </a:lnTo>
                <a:close/>
              </a:path>
              <a:path w="3053079" h="340359">
                <a:moveTo>
                  <a:pt x="3052940" y="0"/>
                </a:moveTo>
                <a:lnTo>
                  <a:pt x="3040761" y="0"/>
                </a:lnTo>
                <a:lnTo>
                  <a:pt x="1752981" y="0"/>
                </a:lnTo>
                <a:lnTo>
                  <a:pt x="1752981" y="12192"/>
                </a:lnTo>
                <a:lnTo>
                  <a:pt x="3040761" y="12192"/>
                </a:lnTo>
                <a:lnTo>
                  <a:pt x="3040761" y="339852"/>
                </a:lnTo>
                <a:lnTo>
                  <a:pt x="3052940" y="339852"/>
                </a:lnTo>
                <a:lnTo>
                  <a:pt x="3052940" y="12192"/>
                </a:lnTo>
                <a:lnTo>
                  <a:pt x="305294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139565" y="8059673"/>
            <a:ext cx="1014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start_date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72734" y="8059673"/>
            <a:ext cx="449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Times New Roman"/>
                <a:cs typeface="Times New Roman"/>
              </a:rPr>
              <a:t>date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77589" y="8081517"/>
            <a:ext cx="3053080" cy="338455"/>
          </a:xfrm>
          <a:custGeom>
            <a:avLst/>
            <a:gdLst/>
            <a:ahLst/>
            <a:cxnLst/>
            <a:rect l="l" t="t" r="r" b="b"/>
            <a:pathLst>
              <a:path w="3053079" h="338454">
                <a:moveTo>
                  <a:pt x="1740662" y="0"/>
                </a:move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338328"/>
                </a:lnTo>
                <a:lnTo>
                  <a:pt x="12192" y="338328"/>
                </a:lnTo>
                <a:lnTo>
                  <a:pt x="12192" y="12192"/>
                </a:lnTo>
                <a:lnTo>
                  <a:pt x="1740662" y="12192"/>
                </a:lnTo>
                <a:lnTo>
                  <a:pt x="1740662" y="0"/>
                </a:lnTo>
                <a:close/>
              </a:path>
              <a:path w="3053079" h="338454">
                <a:moveTo>
                  <a:pt x="1752968" y="0"/>
                </a:moveTo>
                <a:lnTo>
                  <a:pt x="1740789" y="0"/>
                </a:lnTo>
                <a:lnTo>
                  <a:pt x="1740789" y="12192"/>
                </a:lnTo>
                <a:lnTo>
                  <a:pt x="1752968" y="12192"/>
                </a:lnTo>
                <a:lnTo>
                  <a:pt x="1752968" y="0"/>
                </a:lnTo>
                <a:close/>
              </a:path>
              <a:path w="3053079" h="338454">
                <a:moveTo>
                  <a:pt x="3052940" y="0"/>
                </a:moveTo>
                <a:lnTo>
                  <a:pt x="3040761" y="0"/>
                </a:lnTo>
                <a:lnTo>
                  <a:pt x="1752981" y="0"/>
                </a:lnTo>
                <a:lnTo>
                  <a:pt x="1752981" y="12192"/>
                </a:lnTo>
                <a:lnTo>
                  <a:pt x="3040761" y="12192"/>
                </a:lnTo>
                <a:lnTo>
                  <a:pt x="3040761" y="338328"/>
                </a:lnTo>
                <a:lnTo>
                  <a:pt x="3052940" y="338328"/>
                </a:lnTo>
                <a:lnTo>
                  <a:pt x="3052940" y="12192"/>
                </a:lnTo>
                <a:lnTo>
                  <a:pt x="305294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39565" y="8398002"/>
            <a:ext cx="943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end_date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72734" y="8398002"/>
            <a:ext cx="449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Times New Roman"/>
                <a:cs typeface="Times New Roman"/>
              </a:rPr>
              <a:t>date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52220" y="7531354"/>
            <a:ext cx="6278880" cy="1239520"/>
          </a:xfrm>
          <a:custGeom>
            <a:avLst/>
            <a:gdLst/>
            <a:ahLst/>
            <a:cxnLst/>
            <a:rect l="l" t="t" r="r" b="b"/>
            <a:pathLst>
              <a:path w="6278880" h="1239520">
                <a:moveTo>
                  <a:pt x="3028518" y="0"/>
                </a:moveTo>
                <a:lnTo>
                  <a:pt x="2966034" y="0"/>
                </a:lnTo>
                <a:lnTo>
                  <a:pt x="2966034" y="292608"/>
                </a:lnTo>
                <a:lnTo>
                  <a:pt x="2965958" y="0"/>
                </a:lnTo>
                <a:lnTo>
                  <a:pt x="62484" y="0"/>
                </a:lnTo>
                <a:lnTo>
                  <a:pt x="0" y="0"/>
                </a:lnTo>
                <a:lnTo>
                  <a:pt x="0" y="292608"/>
                </a:lnTo>
                <a:lnTo>
                  <a:pt x="0" y="326136"/>
                </a:lnTo>
                <a:lnTo>
                  <a:pt x="3028442" y="326136"/>
                </a:lnTo>
                <a:lnTo>
                  <a:pt x="3028442" y="292608"/>
                </a:lnTo>
                <a:lnTo>
                  <a:pt x="3028518" y="0"/>
                </a:lnTo>
                <a:close/>
              </a:path>
              <a:path w="6278880" h="1239520">
                <a:moveTo>
                  <a:pt x="4966030" y="888492"/>
                </a:moveTo>
                <a:lnTo>
                  <a:pt x="3237560" y="888492"/>
                </a:lnTo>
                <a:lnTo>
                  <a:pt x="3225368" y="888492"/>
                </a:lnTo>
                <a:lnTo>
                  <a:pt x="3225368" y="900684"/>
                </a:lnTo>
                <a:lnTo>
                  <a:pt x="3225368" y="1226820"/>
                </a:lnTo>
                <a:lnTo>
                  <a:pt x="3237560" y="1226820"/>
                </a:lnTo>
                <a:lnTo>
                  <a:pt x="3237560" y="900684"/>
                </a:lnTo>
                <a:lnTo>
                  <a:pt x="4966030" y="900684"/>
                </a:lnTo>
                <a:lnTo>
                  <a:pt x="4966030" y="888492"/>
                </a:lnTo>
                <a:close/>
              </a:path>
              <a:path w="6278880" h="1239520">
                <a:moveTo>
                  <a:pt x="4969192" y="1226832"/>
                </a:moveTo>
                <a:lnTo>
                  <a:pt x="4966030" y="1226832"/>
                </a:lnTo>
                <a:lnTo>
                  <a:pt x="4957013" y="1226832"/>
                </a:lnTo>
                <a:lnTo>
                  <a:pt x="3237560" y="1226832"/>
                </a:lnTo>
                <a:lnTo>
                  <a:pt x="3225368" y="1226832"/>
                </a:lnTo>
                <a:lnTo>
                  <a:pt x="3225368" y="1239012"/>
                </a:lnTo>
                <a:lnTo>
                  <a:pt x="3237560" y="1239012"/>
                </a:lnTo>
                <a:lnTo>
                  <a:pt x="4957013" y="1239012"/>
                </a:lnTo>
                <a:lnTo>
                  <a:pt x="4966030" y="1239012"/>
                </a:lnTo>
                <a:lnTo>
                  <a:pt x="4969192" y="1239012"/>
                </a:lnTo>
                <a:lnTo>
                  <a:pt x="4969192" y="1226832"/>
                </a:lnTo>
                <a:close/>
              </a:path>
              <a:path w="6278880" h="1239520">
                <a:moveTo>
                  <a:pt x="4978336" y="888492"/>
                </a:moveTo>
                <a:lnTo>
                  <a:pt x="4966157" y="888492"/>
                </a:lnTo>
                <a:lnTo>
                  <a:pt x="4966157" y="900684"/>
                </a:lnTo>
                <a:lnTo>
                  <a:pt x="4978336" y="900684"/>
                </a:lnTo>
                <a:lnTo>
                  <a:pt x="4978336" y="888492"/>
                </a:lnTo>
                <a:close/>
              </a:path>
              <a:path w="6278880" h="1239520">
                <a:moveTo>
                  <a:pt x="6278308" y="1226832"/>
                </a:moveTo>
                <a:lnTo>
                  <a:pt x="6266129" y="1226832"/>
                </a:lnTo>
                <a:lnTo>
                  <a:pt x="4969205" y="1226832"/>
                </a:lnTo>
                <a:lnTo>
                  <a:pt x="4969205" y="1239012"/>
                </a:lnTo>
                <a:lnTo>
                  <a:pt x="6266129" y="1239012"/>
                </a:lnTo>
                <a:lnTo>
                  <a:pt x="6278308" y="1239012"/>
                </a:lnTo>
                <a:lnTo>
                  <a:pt x="6278308" y="1226832"/>
                </a:lnTo>
                <a:close/>
              </a:path>
              <a:path w="6278880" h="1239520">
                <a:moveTo>
                  <a:pt x="6278308" y="888492"/>
                </a:moveTo>
                <a:lnTo>
                  <a:pt x="6266129" y="888492"/>
                </a:lnTo>
                <a:lnTo>
                  <a:pt x="4978349" y="888492"/>
                </a:lnTo>
                <a:lnTo>
                  <a:pt x="4978349" y="900684"/>
                </a:lnTo>
                <a:lnTo>
                  <a:pt x="6266129" y="900684"/>
                </a:lnTo>
                <a:lnTo>
                  <a:pt x="6266129" y="1226820"/>
                </a:lnTo>
                <a:lnTo>
                  <a:pt x="6278308" y="1226820"/>
                </a:lnTo>
                <a:lnTo>
                  <a:pt x="6278308" y="900684"/>
                </a:lnTo>
                <a:lnTo>
                  <a:pt x="6278308" y="888492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534413" y="7500366"/>
            <a:ext cx="1662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imes New Roman"/>
                <a:cs typeface="Times New Roman"/>
              </a:rPr>
              <a:t>product_prices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40028" y="7519174"/>
            <a:ext cx="3053080" cy="338455"/>
          </a:xfrm>
          <a:custGeom>
            <a:avLst/>
            <a:gdLst/>
            <a:ahLst/>
            <a:cxnLst/>
            <a:rect l="l" t="t" r="r" b="b"/>
            <a:pathLst>
              <a:path w="3053079" h="338454">
                <a:moveTo>
                  <a:pt x="3040634" y="0"/>
                </a:moveTo>
                <a:lnTo>
                  <a:pt x="12192" y="0"/>
                </a:lnTo>
                <a:lnTo>
                  <a:pt x="0" y="0"/>
                </a:lnTo>
                <a:lnTo>
                  <a:pt x="0" y="12179"/>
                </a:lnTo>
                <a:lnTo>
                  <a:pt x="0" y="338315"/>
                </a:lnTo>
                <a:lnTo>
                  <a:pt x="12192" y="338315"/>
                </a:lnTo>
                <a:lnTo>
                  <a:pt x="12192" y="12179"/>
                </a:lnTo>
                <a:lnTo>
                  <a:pt x="3040634" y="12179"/>
                </a:lnTo>
                <a:lnTo>
                  <a:pt x="3040634" y="0"/>
                </a:lnTo>
                <a:close/>
              </a:path>
              <a:path w="3053079" h="338454">
                <a:moveTo>
                  <a:pt x="3052902" y="0"/>
                </a:moveTo>
                <a:lnTo>
                  <a:pt x="3040710" y="0"/>
                </a:lnTo>
                <a:lnTo>
                  <a:pt x="3040710" y="12179"/>
                </a:lnTo>
                <a:lnTo>
                  <a:pt x="3040710" y="338315"/>
                </a:lnTo>
                <a:lnTo>
                  <a:pt x="3052902" y="338315"/>
                </a:lnTo>
                <a:lnTo>
                  <a:pt x="3052902" y="12179"/>
                </a:lnTo>
                <a:lnTo>
                  <a:pt x="3052902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02004" y="7835645"/>
            <a:ext cx="2222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36647" y="7835645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40028" y="7857490"/>
            <a:ext cx="3053080" cy="338455"/>
          </a:xfrm>
          <a:custGeom>
            <a:avLst/>
            <a:gdLst/>
            <a:ahLst/>
            <a:cxnLst/>
            <a:rect l="l" t="t" r="r" b="b"/>
            <a:pathLst>
              <a:path w="3053079" h="338454">
                <a:moveTo>
                  <a:pt x="1740662" y="0"/>
                </a:move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338328"/>
                </a:lnTo>
                <a:lnTo>
                  <a:pt x="12192" y="338328"/>
                </a:lnTo>
                <a:lnTo>
                  <a:pt x="12192" y="12192"/>
                </a:lnTo>
                <a:lnTo>
                  <a:pt x="1740662" y="12192"/>
                </a:lnTo>
                <a:lnTo>
                  <a:pt x="1740662" y="0"/>
                </a:lnTo>
                <a:close/>
              </a:path>
              <a:path w="3053079" h="338454">
                <a:moveTo>
                  <a:pt x="1752917" y="0"/>
                </a:moveTo>
                <a:lnTo>
                  <a:pt x="1740738" y="0"/>
                </a:lnTo>
                <a:lnTo>
                  <a:pt x="1740738" y="12192"/>
                </a:lnTo>
                <a:lnTo>
                  <a:pt x="1752917" y="12192"/>
                </a:lnTo>
                <a:lnTo>
                  <a:pt x="1752917" y="0"/>
                </a:lnTo>
                <a:close/>
              </a:path>
              <a:path w="3053079" h="338454">
                <a:moveTo>
                  <a:pt x="3052902" y="0"/>
                </a:moveTo>
                <a:lnTo>
                  <a:pt x="3040710" y="0"/>
                </a:lnTo>
                <a:lnTo>
                  <a:pt x="1752930" y="0"/>
                </a:lnTo>
                <a:lnTo>
                  <a:pt x="1752930" y="12192"/>
                </a:lnTo>
                <a:lnTo>
                  <a:pt x="3040710" y="12192"/>
                </a:lnTo>
                <a:lnTo>
                  <a:pt x="3040710" y="338328"/>
                </a:lnTo>
                <a:lnTo>
                  <a:pt x="3052902" y="338328"/>
                </a:lnTo>
                <a:lnTo>
                  <a:pt x="3052902" y="12192"/>
                </a:lnTo>
                <a:lnTo>
                  <a:pt x="3052902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02004" y="8173973"/>
            <a:ext cx="112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product_id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36647" y="8173973"/>
            <a:ext cx="787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varchar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40028" y="8195817"/>
            <a:ext cx="3053080" cy="338455"/>
          </a:xfrm>
          <a:custGeom>
            <a:avLst/>
            <a:gdLst/>
            <a:ahLst/>
            <a:cxnLst/>
            <a:rect l="l" t="t" r="r" b="b"/>
            <a:pathLst>
              <a:path w="3053079" h="338454">
                <a:moveTo>
                  <a:pt x="1740662" y="0"/>
                </a:move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338328"/>
                </a:lnTo>
                <a:lnTo>
                  <a:pt x="12192" y="338328"/>
                </a:lnTo>
                <a:lnTo>
                  <a:pt x="12192" y="12192"/>
                </a:lnTo>
                <a:lnTo>
                  <a:pt x="1740662" y="12192"/>
                </a:lnTo>
                <a:lnTo>
                  <a:pt x="1740662" y="0"/>
                </a:lnTo>
                <a:close/>
              </a:path>
              <a:path w="3053079" h="338454">
                <a:moveTo>
                  <a:pt x="1752917" y="0"/>
                </a:moveTo>
                <a:lnTo>
                  <a:pt x="1740738" y="0"/>
                </a:lnTo>
                <a:lnTo>
                  <a:pt x="1740738" y="12192"/>
                </a:lnTo>
                <a:lnTo>
                  <a:pt x="1752917" y="12192"/>
                </a:lnTo>
                <a:lnTo>
                  <a:pt x="1752917" y="0"/>
                </a:lnTo>
                <a:close/>
              </a:path>
              <a:path w="3053079" h="338454">
                <a:moveTo>
                  <a:pt x="3052902" y="0"/>
                </a:moveTo>
                <a:lnTo>
                  <a:pt x="3040710" y="0"/>
                </a:lnTo>
                <a:lnTo>
                  <a:pt x="1752930" y="0"/>
                </a:lnTo>
                <a:lnTo>
                  <a:pt x="1752930" y="12192"/>
                </a:lnTo>
                <a:lnTo>
                  <a:pt x="3040710" y="12192"/>
                </a:lnTo>
                <a:lnTo>
                  <a:pt x="3040710" y="338328"/>
                </a:lnTo>
                <a:lnTo>
                  <a:pt x="3052902" y="338328"/>
                </a:lnTo>
                <a:lnTo>
                  <a:pt x="3052902" y="12192"/>
                </a:lnTo>
                <a:lnTo>
                  <a:pt x="3052902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02004" y="8512302"/>
            <a:ext cx="534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price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36647" y="8512302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40028" y="2572067"/>
            <a:ext cx="4751070" cy="6313170"/>
            <a:chOff x="840028" y="2572067"/>
            <a:chExt cx="4751070" cy="6313170"/>
          </a:xfrm>
        </p:grpSpPr>
        <p:sp>
          <p:nvSpPr>
            <p:cNvPr id="58" name="object 58"/>
            <p:cNvSpPr/>
            <p:nvPr/>
          </p:nvSpPr>
          <p:spPr>
            <a:xfrm>
              <a:off x="840028" y="8534145"/>
              <a:ext cx="3053080" cy="350520"/>
            </a:xfrm>
            <a:custGeom>
              <a:avLst/>
              <a:gdLst/>
              <a:ahLst/>
              <a:cxnLst/>
              <a:rect l="l" t="t" r="r" b="b"/>
              <a:pathLst>
                <a:path w="3053079" h="350520">
                  <a:moveTo>
                    <a:pt x="1740662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2141"/>
                  </a:lnTo>
                  <a:lnTo>
                    <a:pt x="0" y="338277"/>
                  </a:lnTo>
                  <a:lnTo>
                    <a:pt x="12192" y="338277"/>
                  </a:lnTo>
                  <a:lnTo>
                    <a:pt x="12192" y="12192"/>
                  </a:lnTo>
                  <a:lnTo>
                    <a:pt x="1740662" y="12192"/>
                  </a:lnTo>
                  <a:lnTo>
                    <a:pt x="1740662" y="0"/>
                  </a:lnTo>
                  <a:close/>
                </a:path>
                <a:path w="3053079" h="350520">
                  <a:moveTo>
                    <a:pt x="1743773" y="338289"/>
                  </a:moveTo>
                  <a:lnTo>
                    <a:pt x="1740662" y="338289"/>
                  </a:lnTo>
                  <a:lnTo>
                    <a:pt x="1731594" y="338289"/>
                  </a:lnTo>
                  <a:lnTo>
                    <a:pt x="12192" y="338289"/>
                  </a:lnTo>
                  <a:lnTo>
                    <a:pt x="0" y="338289"/>
                  </a:lnTo>
                  <a:lnTo>
                    <a:pt x="0" y="350469"/>
                  </a:lnTo>
                  <a:lnTo>
                    <a:pt x="12192" y="350469"/>
                  </a:lnTo>
                  <a:lnTo>
                    <a:pt x="1731594" y="350469"/>
                  </a:lnTo>
                  <a:lnTo>
                    <a:pt x="1740662" y="350469"/>
                  </a:lnTo>
                  <a:lnTo>
                    <a:pt x="1743773" y="350469"/>
                  </a:lnTo>
                  <a:lnTo>
                    <a:pt x="1743773" y="338289"/>
                  </a:lnTo>
                  <a:close/>
                </a:path>
                <a:path w="3053079" h="350520">
                  <a:moveTo>
                    <a:pt x="1752917" y="0"/>
                  </a:moveTo>
                  <a:lnTo>
                    <a:pt x="1740738" y="0"/>
                  </a:lnTo>
                  <a:lnTo>
                    <a:pt x="1740738" y="12192"/>
                  </a:lnTo>
                  <a:lnTo>
                    <a:pt x="1752917" y="12192"/>
                  </a:lnTo>
                  <a:lnTo>
                    <a:pt x="1752917" y="0"/>
                  </a:lnTo>
                  <a:close/>
                </a:path>
                <a:path w="3053079" h="350520">
                  <a:moveTo>
                    <a:pt x="3052902" y="338289"/>
                  </a:moveTo>
                  <a:lnTo>
                    <a:pt x="3040710" y="338289"/>
                  </a:lnTo>
                  <a:lnTo>
                    <a:pt x="1743786" y="338289"/>
                  </a:lnTo>
                  <a:lnTo>
                    <a:pt x="1743786" y="350469"/>
                  </a:lnTo>
                  <a:lnTo>
                    <a:pt x="3040710" y="350469"/>
                  </a:lnTo>
                  <a:lnTo>
                    <a:pt x="3052902" y="350469"/>
                  </a:lnTo>
                  <a:lnTo>
                    <a:pt x="3052902" y="338289"/>
                  </a:lnTo>
                  <a:close/>
                </a:path>
                <a:path w="3053079" h="350520">
                  <a:moveTo>
                    <a:pt x="3052902" y="0"/>
                  </a:moveTo>
                  <a:lnTo>
                    <a:pt x="3040710" y="0"/>
                  </a:lnTo>
                  <a:lnTo>
                    <a:pt x="1752930" y="0"/>
                  </a:lnTo>
                  <a:lnTo>
                    <a:pt x="1752930" y="12192"/>
                  </a:lnTo>
                  <a:lnTo>
                    <a:pt x="3040710" y="12192"/>
                  </a:lnTo>
                  <a:lnTo>
                    <a:pt x="3040710" y="338277"/>
                  </a:lnTo>
                  <a:lnTo>
                    <a:pt x="3052902" y="338277"/>
                  </a:lnTo>
                  <a:lnTo>
                    <a:pt x="3052902" y="12192"/>
                  </a:lnTo>
                  <a:lnTo>
                    <a:pt x="305290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77744" y="2576829"/>
              <a:ext cx="3308350" cy="4935220"/>
            </a:xfrm>
            <a:custGeom>
              <a:avLst/>
              <a:gdLst/>
              <a:ahLst/>
              <a:cxnLst/>
              <a:rect l="l" t="t" r="r" b="b"/>
              <a:pathLst>
                <a:path w="3308350" h="4935220">
                  <a:moveTo>
                    <a:pt x="3308350" y="4131310"/>
                  </a:moveTo>
                  <a:lnTo>
                    <a:pt x="3308350" y="2227580"/>
                  </a:lnTo>
                </a:path>
                <a:path w="3308350" h="4935220">
                  <a:moveTo>
                    <a:pt x="0" y="4935220"/>
                  </a:moveTo>
                  <a:lnTo>
                    <a:pt x="0" y="2524760"/>
                  </a:lnTo>
                </a:path>
                <a:path w="3308350" h="4935220">
                  <a:moveTo>
                    <a:pt x="398780" y="4422013"/>
                  </a:moveTo>
                  <a:lnTo>
                    <a:pt x="1778634" y="4422648"/>
                  </a:lnTo>
                </a:path>
                <a:path w="3308350" h="4935220">
                  <a:moveTo>
                    <a:pt x="382905" y="4421505"/>
                  </a:moveTo>
                  <a:lnTo>
                    <a:pt x="382905" y="2526665"/>
                  </a:lnTo>
                </a:path>
                <a:path w="3308350" h="4935220">
                  <a:moveTo>
                    <a:pt x="1428115" y="0"/>
                  </a:moveTo>
                  <a:lnTo>
                    <a:pt x="1843405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 Black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windos</dc:creator>
  <cp:lastModifiedBy>RAHUL DUTTA</cp:lastModifiedBy>
  <cp:revision>1</cp:revision>
  <dcterms:created xsi:type="dcterms:W3CDTF">2024-06-05T20:22:42Z</dcterms:created>
  <dcterms:modified xsi:type="dcterms:W3CDTF">2024-06-05T20:23:48Z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2022-10-11T00:00:00Z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Word 2010</vt:lpwstr>
  </property>
</Properties>
</file>