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97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avel-planner-wz4ovizwekvfjjgh9oqgcg.streamlit.app/" TargetMode="External"/><Relationship Id="rId2" Type="http://schemas.openxmlformats.org/officeDocument/2006/relationships/hyperlink" Target="https://github.com/rahulgihub8279/Travel-Plann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TRAVEL PLANNER FOR STUDENTS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Rahul Trivedi – Graphic Era University Dehradun -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DB77D-9106-AD05-1664-25E5E9ABD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 AI Travel Planner app offers a smart, personalized, and budget-friendly solution for students and young adults seeking stress-free travel experiences. By leveraging AI, the app simplifies trip planning, recommends tailored itineraries, and adapts to real-time changes, making travel more accessible and enjoyable.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38CB7AC-92BC-5C92-8977-C45076B2B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933" y="1913462"/>
            <a:ext cx="9596666" cy="1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Voice Support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Users can talk to the chatbot and hear replies—great for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More Languages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 Tamil and other local languages so more students can use it.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Without Internet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Make it run offline using lightweight models like Llama for rural areas.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Track User Trips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user trip and suggest more trips for future.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600" b="1" dirty="0">
                <a:latin typeface="Bahnschrift" panose="020B0502040204020203" pitchFamily="34" charset="0"/>
              </a:rPr>
              <a:t>Integration with Other Services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Flight bookings, hotels, food delivery, transport, events—all in one app.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IN" sz="2400" b="1" dirty="0">
                <a:solidFill>
                  <a:srgbClr val="92D050"/>
                </a:solidFill>
                <a:ea typeface="+mn-lt"/>
                <a:cs typeface="+mn-lt"/>
              </a:rPr>
              <a:t>https://streamlit.io/</a:t>
            </a:r>
            <a:endParaRPr lang="en-IN" sz="2000" dirty="0">
              <a:solidFill>
                <a:srgbClr val="92D050"/>
              </a:solidFill>
              <a:ea typeface="+mn-lt"/>
              <a:cs typeface="+mn-lt"/>
            </a:endParaRPr>
          </a:p>
          <a:p>
            <a:pPr marL="305435" indent="-305435"/>
            <a:r>
              <a:rPr lang="en-IN" sz="2400" b="1" dirty="0">
                <a:solidFill>
                  <a:srgbClr val="92D050"/>
                </a:solidFill>
              </a:rPr>
              <a:t> https://docs.streamlit.io/ </a:t>
            </a:r>
          </a:p>
          <a:p>
            <a:pPr marL="305435" indent="-305435"/>
            <a:r>
              <a:rPr lang="en-US" sz="2400" b="1" dirty="0">
                <a:solidFill>
                  <a:srgbClr val="92D050"/>
                </a:solidFill>
              </a:rPr>
              <a:t> https://ai.google.dev/gemini-api/docs/quickstart</a:t>
            </a:r>
            <a:endParaRPr lang="en-IN" sz="2400" b="1" u="sng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5EFD5-67FD-0471-2D5B-DB48161AD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Busy schedules, academic pressure, and limited opportunities for affordable leisure leave many students and young adults stressed and overwhelmed. Our AI Travel Planner helps you discover fun, budget-friendly, and personalized trips, making it easier to relax, explore, and recharge without the usual planning stress.</a:t>
            </a:r>
          </a:p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/>
              <a:t>Planning trips is often time-consuming and expensive, especially for students with limited budgets. Current travel apps provide generic suggestions. A system that integrates maps, location data, and generative AI to create personalized, budget friendly itineraries would help students plan efficient and enjoyable trips.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26667E-1934-225A-D838-F85DD7A5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882911"/>
              </p:ext>
            </p:extLst>
          </p:nvPr>
        </p:nvGraphicFramePr>
        <p:xfrm>
          <a:off x="589935" y="2358390"/>
          <a:ext cx="11021040" cy="2286000"/>
        </p:xfrm>
        <a:graphic>
          <a:graphicData uri="http://schemas.openxmlformats.org/drawingml/2006/table">
            <a:tbl>
              <a:tblPr/>
              <a:tblGrid>
                <a:gridCol w="5506065">
                  <a:extLst>
                    <a:ext uri="{9D8B030D-6E8A-4147-A177-3AD203B41FA5}">
                      <a16:colId xmlns:a16="http://schemas.microsoft.com/office/drawing/2014/main" val="3651885456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31628638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Streamlit app for user interaction (chat UI, input/output display)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03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logic to handle chat flow, model inference, and session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916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 Engine</a:t>
                      </a: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gemini-2.5-flash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827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Handling</a:t>
                      </a: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Optional logging, feedback collection, or prompt templates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3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5725" y="1182600"/>
            <a:ext cx="10831875" cy="567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1. Privacy &amp; Security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User conversations must be confidential and not stored without consent.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 personally identifiable information (PII) should be collected or exposed.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Secure communication using HTTPS.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2. Availability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chatbot should be accessible 24/7 to support users for their travel plan. 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Minimal downtime during updates or maintenance.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3. Performance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Response time should be under 30 seconds for typical queries.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Efficient memory usage to support low-resource devices (especially if using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locally).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4. Usability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Clean, intuitive interface with empathetic tone and easy navigation.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Mobile-responsive design for accessibility on phones and tablets.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 of input text for user preferences (e.g. Source , destination etc.).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5. Scalability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Should support increasing user load without degradation in performance.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Modular architecture to allow future integration (e.g., journaling, voice input, multilingual support).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E642F-C3D0-4B7A-8D8A-3804B828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49C982-442B-B54C-5E36-46D2F45AA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903" y="1281069"/>
            <a:ext cx="7128386" cy="47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BAACD-D1C7-24E3-9F58-31D1B8110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20490D-D137-639B-B800-FE4C7EE4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8BAAE0-221F-BB2B-6E3C-8044CBB3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24A372-91A3-3835-FB70-6A619852E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1" y="1232452"/>
            <a:ext cx="5347660" cy="5442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E8BB9-0737-67A0-7B24-518672CDC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239" y="1232452"/>
            <a:ext cx="5144697" cy="54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81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548D67-E7E7-6609-A66E-39C1C994E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AA7DB-D441-C64C-36F5-96F9A3AC9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85D08D-11C9-FCEB-4DE5-72C7B876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 </a:t>
            </a:r>
            <a:endParaRPr lang="en-US" dirty="0"/>
          </a:p>
          <a:p>
            <a:pPr marL="305435" indent="-305435"/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01C52-2FD9-43C6-DB92-E3DC4D3F6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500740"/>
            <a:ext cx="5136369" cy="4836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C71AA7-FA8E-2D0D-9EBF-8552C3A74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038" y="1500740"/>
            <a:ext cx="4238649" cy="483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02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GitHub Link : </a:t>
            </a:r>
          </a:p>
          <a:p>
            <a:pPr marL="0" indent="0">
              <a:buNone/>
            </a:pPr>
            <a:r>
              <a:rPr lang="en-US" sz="2800" b="1" dirty="0">
                <a:hlinkClick r:id="rId2"/>
              </a:rPr>
              <a:t>https://github.com/rahulgihub8279/Travel-Planner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 </a:t>
            </a:r>
          </a:p>
          <a:p>
            <a:pPr marL="0" indent="0">
              <a:buNone/>
            </a:pPr>
            <a:r>
              <a:rPr lang="en-IN" sz="2800" b="1" u="sng" dirty="0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https://travel-planner-wz4ovizwekvfjjgh9oqgcg.streamlit.app/</a:t>
            </a:r>
            <a:endParaRPr lang="en-US" sz="2800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1796</TotalTime>
  <Words>555</Words>
  <Application>Microsoft Office PowerPoint</Application>
  <PresentationFormat>Widescreen</PresentationFormat>
  <Paragraphs>68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Bahnschrift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TRAVEL PLANNER FOR STUDENTS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rahultrivedi1000@outlook.com</cp:lastModifiedBy>
  <cp:revision>59</cp:revision>
  <dcterms:created xsi:type="dcterms:W3CDTF">2021-05-26T16:50:10Z</dcterms:created>
  <dcterms:modified xsi:type="dcterms:W3CDTF">2025-10-14T09:28:52Z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