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954" y="108"/>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Rahul G </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:720921104078</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1198</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NANDAKISHOR M</cp:lastModifiedBy>
  <cp:revision>1</cp:revision>
  <dcterms:modified xsi:type="dcterms:W3CDTF">2024-04-06T15:46:41Z</dcterms:modified>
</cp:coreProperties>
</file>