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7" r:id="rId6"/>
    <p:sldId id="261" r:id="rId7"/>
    <p:sldId id="266" r:id="rId8"/>
    <p:sldId id="268" r:id="rId9"/>
    <p:sldId id="269" r:id="rId10"/>
    <p:sldId id="270" r:id="rId11"/>
    <p:sldId id="271" r:id="rId12"/>
    <p:sldId id="262" r:id="rId13"/>
    <p:sldId id="263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FD87-BDFB-3318-E60A-9140D6422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04C6-6835-D402-1975-874AE95C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3BFD-E037-2D69-8047-7EBD2173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709F0-A5D4-B3C8-13C8-C04DED56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2CC4-EA47-02DC-66D1-1675278C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9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E16C-BC38-AB91-BBE5-304E937A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CC7C4-8610-D6C0-11DB-9098F2B4B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272C-3231-6A44-70C4-83F9C3D0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5CDE-F76A-0174-4F71-851D16B4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6FAE-D3E3-492B-32FD-BAA5D37A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B9E01-6A85-1A76-B1B5-FC1D2FC84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D7F9A-3750-3852-50CC-3C3BF17D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E1FA-08F9-E687-035F-C366B268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A23C-CFEB-7D91-FFAF-9F08929D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7055-F943-CE23-3CDE-114A2EF4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1887-D66D-7B84-1DBF-F229BC0B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D0F1-7F13-9FA3-835B-8B71EC69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7D80-1F96-4BD2-5D06-F587BA5C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B7CC-916A-830D-3D1D-A73A31DE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4C1C-3797-ED22-4361-06D1DE65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9383-5CDF-4746-9788-F48DCBF0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19CC-6B0C-8718-CD76-DBFA1D68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B41A-ECD9-42F3-FB35-2A9B4A15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14AD6-D35C-5F3E-912C-6124E569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453-28B0-507C-0964-53F65760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EE7-6C47-B5CF-D742-7110C6B4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0813-FA54-94FF-458F-1EE7ED29B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5E7E0-394B-ACCD-90BA-D8F9C8E5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3262-4FA4-3FFD-DC9F-F52DA130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FE79-01ED-B3C5-81F5-A9498FD7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207A-2AB9-5D32-592A-2CF674F4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F81D-EE4D-8CA2-AFE2-784534E5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A537-5CAD-C41B-8506-5D48A74B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7287C-E722-0E68-8729-CF696A91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5A7B-AD11-867E-9546-52A06DF34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BBA24-3E8B-4E1D-2652-5D01A8C4F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B5BE7-74C4-61C0-C2AF-02968D70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AD36-1E4E-FAAD-0CC7-56BC449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CC89F-7552-7D8E-51DC-E426021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1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9097-1FD5-D405-9F81-D06D8B45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F8A3-3786-0636-BDEF-47AB89DE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2D8C-DB3B-FADB-5E2B-76434EA6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11E21-EB81-9DFB-76FE-5BBB59E6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E74B-01CD-2A2A-88A0-70DB320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0C1D2-C53A-CAED-F7B3-6F16B84C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E8EA-8B8B-98BD-6C78-A7197DE6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9E2A-1153-433F-B304-4BF63868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3303-F0CD-29E3-493A-70B0170A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4DA93-30E4-C555-653F-BE8FAEE04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86AB-450D-7E95-31A1-47B65C8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2D95-0D9C-D54A-3C81-1E4098A7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DDDCC-2C1D-D9C9-22BC-B81776C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8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3667-D365-E39B-F31D-3EC76090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18CE4-D630-64B0-5950-B0C2CE09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D093B-5066-0BF6-87E2-13776627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3FEE-E52F-771F-5D32-91A38562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1D4DA-55E7-FF42-DE3E-AFDD91CA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4F93-E6B5-85E8-F16F-498EF28B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D0D43-B791-8D30-A60F-27010EDE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8AB7-1D97-79A4-8B18-5424EDFD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7DB7-8FFC-71E3-B5EA-5F59E4E98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6B22-468E-4605-A062-2A496F55CD2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0C32-8E72-849B-41A0-D0AB6923E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6606-E486-65AC-4CF0-AE81EB027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5E6A-91A8-4814-9A5C-2DFED351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E5FCE-2821-19E6-5993-5BFDD12D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2757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F0620-1709-52B4-9937-2CA6DDA35856}"/>
              </a:ext>
            </a:extLst>
          </p:cNvPr>
          <p:cNvSpPr txBox="1"/>
          <p:nvPr/>
        </p:nvSpPr>
        <p:spPr>
          <a:xfrm>
            <a:off x="3408579" y="3302915"/>
            <a:ext cx="567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stellar" panose="020A0402060406010301" pitchFamily="18" charset="0"/>
              </a:rPr>
              <a:t>COMPUTER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APPLICATION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712D4-2BB6-8C6E-BF83-BB6085F7D43A}"/>
              </a:ext>
            </a:extLst>
          </p:cNvPr>
          <p:cNvSpPr txBox="1"/>
          <p:nvPr/>
        </p:nvSpPr>
        <p:spPr>
          <a:xfrm>
            <a:off x="383404" y="4595633"/>
            <a:ext cx="40880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SUBMITTED BY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NAYAN GUPTA                 204CA033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NITESH MALVIYA            204CA035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PRATHVI SONI                  204CA037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831E2-7155-2696-3E41-4AAF7EC09FEB}"/>
              </a:ext>
            </a:extLst>
          </p:cNvPr>
          <p:cNvSpPr txBox="1"/>
          <p:nvPr/>
        </p:nvSpPr>
        <p:spPr>
          <a:xfrm>
            <a:off x="900263" y="615768"/>
            <a:ext cx="1039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nstantia" panose="02030602050306030303" pitchFamily="18" charset="0"/>
              </a:rPr>
              <a:t>NATIONAL INSTITUTE OF TECHN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OLOGY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KARNATAKA ,SURATHKAL 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CA4BCF9-3BFE-104F-0CD0-FFC8651F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43" y="1423941"/>
            <a:ext cx="1899266" cy="1794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56B8CB-9524-5B11-A25E-201024B90964}"/>
              </a:ext>
            </a:extLst>
          </p:cNvPr>
          <p:cNvSpPr txBox="1"/>
          <p:nvPr/>
        </p:nvSpPr>
        <p:spPr>
          <a:xfrm>
            <a:off x="7920177" y="4796649"/>
            <a:ext cx="3888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SUBMITTED TO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Dr. SONALI CHAKRABORTY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8F04E-15D0-7DDB-6707-1990D9540CCC}"/>
              </a:ext>
            </a:extLst>
          </p:cNvPr>
          <p:cNvSpPr txBox="1"/>
          <p:nvPr/>
        </p:nvSpPr>
        <p:spPr>
          <a:xfrm flipH="1">
            <a:off x="5109466" y="3788172"/>
            <a:ext cx="197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Castellar" panose="020A0402060406010301" pitchFamily="18" charset="0"/>
              </a:rPr>
              <a:t>PRO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JECT</a:t>
            </a:r>
          </a:p>
        </p:txBody>
      </p:sp>
    </p:spTree>
    <p:extLst>
      <p:ext uri="{BB962C8B-B14F-4D97-AF65-F5344CB8AC3E}">
        <p14:creationId xmlns:p14="http://schemas.microsoft.com/office/powerpoint/2010/main" val="9288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57B5EA-220E-AE39-C369-46F3196B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093" y="420624"/>
            <a:ext cx="474345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4394A-F415-598F-C1EE-B858E218FE2A}"/>
              </a:ext>
            </a:extLst>
          </p:cNvPr>
          <p:cNvSpPr txBox="1"/>
          <p:nvPr/>
        </p:nvSpPr>
        <p:spPr>
          <a:xfrm>
            <a:off x="826157" y="557092"/>
            <a:ext cx="320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DATABASE 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53B6-DAEA-AF36-8650-B24BCFA3E622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450D8C7-F4B8-0BCA-C61A-4A182EDC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23148"/>
              </p:ext>
            </p:extLst>
          </p:nvPr>
        </p:nvGraphicFramePr>
        <p:xfrm>
          <a:off x="2703544" y="2292438"/>
          <a:ext cx="8128000" cy="3776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67238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8332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6694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60178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17609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91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7DE28DF-61AE-042F-A3A5-10FC1CFB8F72}"/>
              </a:ext>
            </a:extLst>
          </p:cNvPr>
          <p:cNvSpPr txBox="1"/>
          <p:nvPr/>
        </p:nvSpPr>
        <p:spPr>
          <a:xfrm>
            <a:off x="664596" y="2186244"/>
            <a:ext cx="22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 TABLE</a:t>
            </a:r>
          </a:p>
        </p:txBody>
      </p:sp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CCC99DFB-53BC-880C-8A48-EB44E2579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67684"/>
              </p:ext>
            </p:extLst>
          </p:nvPr>
        </p:nvGraphicFramePr>
        <p:xfrm>
          <a:off x="2703544" y="3176405"/>
          <a:ext cx="8128000" cy="3776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67238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8332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6694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60178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17609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91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81F9F14-6E12-46A0-2E09-7FD713EE58A1}"/>
              </a:ext>
            </a:extLst>
          </p:cNvPr>
          <p:cNvSpPr txBox="1"/>
          <p:nvPr/>
        </p:nvSpPr>
        <p:spPr>
          <a:xfrm>
            <a:off x="664597" y="1278613"/>
            <a:ext cx="22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TABLE</a:t>
            </a:r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859BE83F-6BCD-FBC4-2380-F09F2235C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74962"/>
              </p:ext>
            </p:extLst>
          </p:nvPr>
        </p:nvGraphicFramePr>
        <p:xfrm>
          <a:off x="2703544" y="1269042"/>
          <a:ext cx="8128000" cy="3776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67238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8332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6694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60178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17609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914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4F51FC-6128-F683-0686-FC623B322714}"/>
              </a:ext>
            </a:extLst>
          </p:cNvPr>
          <p:cNvSpPr txBox="1"/>
          <p:nvPr/>
        </p:nvSpPr>
        <p:spPr>
          <a:xfrm>
            <a:off x="664595" y="3176988"/>
            <a:ext cx="22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6D3F97-3C11-0B42-1AF3-56E1094CCE67}"/>
              </a:ext>
            </a:extLst>
          </p:cNvPr>
          <p:cNvSpPr txBox="1"/>
          <p:nvPr/>
        </p:nvSpPr>
        <p:spPr>
          <a:xfrm>
            <a:off x="664595" y="4065389"/>
            <a:ext cx="22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TABLE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34B77EE1-8E59-F340-619D-D4B529067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86598"/>
              </p:ext>
            </p:extLst>
          </p:nvPr>
        </p:nvGraphicFramePr>
        <p:xfrm>
          <a:off x="2703544" y="4068146"/>
          <a:ext cx="3249200" cy="34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4600">
                  <a:extLst>
                    <a:ext uri="{9D8B030D-6E8A-4147-A177-3AD203B41FA5}">
                      <a16:colId xmlns:a16="http://schemas.microsoft.com/office/drawing/2014/main" val="2474235328"/>
                    </a:ext>
                  </a:extLst>
                </a:gridCol>
                <a:gridCol w="1624600">
                  <a:extLst>
                    <a:ext uri="{9D8B030D-6E8A-4147-A177-3AD203B41FA5}">
                      <a16:colId xmlns:a16="http://schemas.microsoft.com/office/drawing/2014/main" val="1172042336"/>
                    </a:ext>
                  </a:extLst>
                </a:gridCol>
              </a:tblGrid>
              <a:tr h="3461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0975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831F8A7-176C-59AA-2F90-76F165A78B03}"/>
              </a:ext>
            </a:extLst>
          </p:cNvPr>
          <p:cNvSpPr txBox="1"/>
          <p:nvPr/>
        </p:nvSpPr>
        <p:spPr>
          <a:xfrm>
            <a:off x="664594" y="4860149"/>
            <a:ext cx="22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TABLE</a:t>
            </a:r>
          </a:p>
        </p:txBody>
      </p:sp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7A63C58E-3B6E-2273-0B10-076278EE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40113"/>
              </p:ext>
            </p:extLst>
          </p:nvPr>
        </p:nvGraphicFramePr>
        <p:xfrm>
          <a:off x="2703544" y="4923275"/>
          <a:ext cx="8128000" cy="3776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67238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8332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6694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60178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17609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SUPPLIED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914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697924B-5E5A-375B-F6B9-B1233D5C1427}"/>
              </a:ext>
            </a:extLst>
          </p:cNvPr>
          <p:cNvSpPr txBox="1"/>
          <p:nvPr/>
        </p:nvSpPr>
        <p:spPr>
          <a:xfrm>
            <a:off x="664593" y="5786980"/>
            <a:ext cx="22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TABLE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73EE422F-2959-0AD3-B849-6DCCF81D5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56782"/>
              </p:ext>
            </p:extLst>
          </p:nvPr>
        </p:nvGraphicFramePr>
        <p:xfrm>
          <a:off x="2703544" y="5707672"/>
          <a:ext cx="6614192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548">
                  <a:extLst>
                    <a:ext uri="{9D8B030D-6E8A-4147-A177-3AD203B41FA5}">
                      <a16:colId xmlns:a16="http://schemas.microsoft.com/office/drawing/2014/main" val="3386348726"/>
                    </a:ext>
                  </a:extLst>
                </a:gridCol>
                <a:gridCol w="1653548">
                  <a:extLst>
                    <a:ext uri="{9D8B030D-6E8A-4147-A177-3AD203B41FA5}">
                      <a16:colId xmlns:a16="http://schemas.microsoft.com/office/drawing/2014/main" val="264178717"/>
                    </a:ext>
                  </a:extLst>
                </a:gridCol>
                <a:gridCol w="1653548">
                  <a:extLst>
                    <a:ext uri="{9D8B030D-6E8A-4147-A177-3AD203B41FA5}">
                      <a16:colId xmlns:a16="http://schemas.microsoft.com/office/drawing/2014/main" val="3589572678"/>
                    </a:ext>
                  </a:extLst>
                </a:gridCol>
                <a:gridCol w="1653548">
                  <a:extLst>
                    <a:ext uri="{9D8B030D-6E8A-4147-A177-3AD203B41FA5}">
                      <a16:colId xmlns:a16="http://schemas.microsoft.com/office/drawing/2014/main" val="2573942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SUPPLIED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 SUPPLIED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SUPPLIED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0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91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919D38-AC18-2189-E39C-4D485899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798" y="530625"/>
            <a:ext cx="4743450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5D854-B24F-D75D-2CB4-902A20582309}"/>
              </a:ext>
            </a:extLst>
          </p:cNvPr>
          <p:cNvSpPr txBox="1"/>
          <p:nvPr/>
        </p:nvSpPr>
        <p:spPr>
          <a:xfrm>
            <a:off x="674704" y="623642"/>
            <a:ext cx="320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Output Forms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5A844-49DF-B02D-7CB6-76668BBD67CA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9BB3-99B0-C85F-0525-B56AB187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139" y="1454639"/>
            <a:ext cx="7032525" cy="4872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BB4AA-0CBA-492E-8927-BD4352DC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39" y="1454639"/>
            <a:ext cx="6968517" cy="4916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29196-543C-03F3-89CD-450B1B1B1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131" y="1451993"/>
            <a:ext cx="7128828" cy="4916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92C26-97DE-2156-11A4-693AAF98C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987" y="1344168"/>
            <a:ext cx="7112972" cy="5024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B6152-B72D-F673-C71A-E9E17C062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6987" y="1286150"/>
            <a:ext cx="7128828" cy="4924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D60D0-D5AB-D4F2-A0F1-13C333E67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5846" y="1365102"/>
            <a:ext cx="7135702" cy="49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58B6D5-D4D0-836C-540E-D3866212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798" y="530625"/>
            <a:ext cx="4743450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2342E-3D45-A562-086D-F5538D5E569B}"/>
              </a:ext>
            </a:extLst>
          </p:cNvPr>
          <p:cNvSpPr txBox="1"/>
          <p:nvPr/>
        </p:nvSpPr>
        <p:spPr>
          <a:xfrm>
            <a:off x="736847" y="650276"/>
            <a:ext cx="320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TECHNOLOGY USED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05497-0E8C-8BD6-B1BD-379A7B582F31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0D5C9-E006-DCA1-C128-E4B208B9D7C4}"/>
              </a:ext>
            </a:extLst>
          </p:cNvPr>
          <p:cNvSpPr txBox="1"/>
          <p:nvPr/>
        </p:nvSpPr>
        <p:spPr>
          <a:xfrm>
            <a:off x="2854171" y="1636372"/>
            <a:ext cx="7435048" cy="384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428625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  <a:endParaRPr lang="en-IN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Technology: Python Django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IDE: Visual studio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Client-Side Technologies: HTML, CSS, Bootstrap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Technologies: Python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Base Server: SQLite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Microsoft Windows/Linux 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4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FC6DA-B065-5D5D-A7EF-369A4DEF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798" y="530625"/>
            <a:ext cx="4743450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E117B-2170-2BE2-CDBA-89F2B3AAFC20}"/>
              </a:ext>
            </a:extLst>
          </p:cNvPr>
          <p:cNvSpPr txBox="1"/>
          <p:nvPr/>
        </p:nvSpPr>
        <p:spPr>
          <a:xfrm>
            <a:off x="674704" y="623642"/>
            <a:ext cx="320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FUTURE SCOPE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890C29-9F0F-DB05-F823-795A644DFA7B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AF330-38FB-14A9-B574-5DA374FD3D4C}"/>
              </a:ext>
            </a:extLst>
          </p:cNvPr>
          <p:cNvSpPr txBox="1"/>
          <p:nvPr/>
        </p:nvSpPr>
        <p:spPr>
          <a:xfrm>
            <a:off x="2712128" y="2149267"/>
            <a:ext cx="7088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We can add rating system according to supplied product Quality.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Generate Bond Agreement from the side of supplier.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List out particular product supplier at a requested distance entered by the Company.</a:t>
            </a:r>
          </a:p>
        </p:txBody>
      </p:sp>
    </p:spTree>
    <p:extLst>
      <p:ext uri="{BB962C8B-B14F-4D97-AF65-F5344CB8AC3E}">
        <p14:creationId xmlns:p14="http://schemas.microsoft.com/office/powerpoint/2010/main" val="149943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983D68-BD27-ACF2-5EFB-CF1BA7B7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798" y="530625"/>
            <a:ext cx="4743450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892FA-8B10-51DC-034E-E05C570DC40F}"/>
              </a:ext>
            </a:extLst>
          </p:cNvPr>
          <p:cNvSpPr txBox="1"/>
          <p:nvPr/>
        </p:nvSpPr>
        <p:spPr>
          <a:xfrm>
            <a:off x="813639" y="646258"/>
            <a:ext cx="320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32CEB-BD69-972E-6D1A-7A5845249446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BBB12-2321-4F12-E658-F3E583BBC116}"/>
              </a:ext>
            </a:extLst>
          </p:cNvPr>
          <p:cNvSpPr txBox="1"/>
          <p:nvPr/>
        </p:nvSpPr>
        <p:spPr>
          <a:xfrm>
            <a:off x="2712128" y="2149267"/>
            <a:ext cx="7088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start a new business or to enhance a business people hit into many needs. So this platform makes the beginning easy.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</a:rPr>
              <a:t>Saves effort and 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</a:rPr>
              <a:t>One will be more focused on growth of business other than searching supporting stuffs.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</a:rPr>
              <a:t>A rural worker get employment at his own pace other than working under someone else.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2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DD50F0-0F66-73E6-6350-28249D72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28" y="2998267"/>
            <a:ext cx="609600" cy="758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2F2EFD-7BCF-0745-BEBD-1E6A5CB6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929" y="3097171"/>
            <a:ext cx="561975" cy="560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7DE5AC-0549-C22C-0669-BEFB47762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19" y="3305123"/>
            <a:ext cx="561975" cy="379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D7C15-7A57-E705-018F-26A663333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84" y="3267742"/>
            <a:ext cx="492680" cy="379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585945-7523-FB03-4329-236653011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06527">
            <a:off x="5691407" y="2880844"/>
            <a:ext cx="461768" cy="822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BEC64-E546-8EB5-13A0-385A17104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582" y="3151929"/>
            <a:ext cx="447276" cy="60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D73572-F34E-B17B-3D4E-5133C740A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50573">
            <a:off x="7956530" y="3176108"/>
            <a:ext cx="381490" cy="44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FE524-B222-C38A-A8C6-011E34884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402444">
            <a:off x="8303212" y="2912235"/>
            <a:ext cx="323237" cy="80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F60B9A-315A-A45B-1178-C41C5A19D5D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2691" b="1037"/>
          <a:stretch/>
        </p:blipFill>
        <p:spPr>
          <a:xfrm>
            <a:off x="7314973" y="3148581"/>
            <a:ext cx="475676" cy="5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859D45-A483-69D0-C9FF-4DD9C3C6DA3E}"/>
              </a:ext>
            </a:extLst>
          </p:cNvPr>
          <p:cNvSpPr txBox="1"/>
          <p:nvPr/>
        </p:nvSpPr>
        <p:spPr>
          <a:xfrm>
            <a:off x="3223987" y="2326204"/>
            <a:ext cx="5496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6699"/>
                </a:solidFill>
                <a:latin typeface="Engravers MT" panose="02090707080505020304" pitchFamily="18" charset="0"/>
              </a:rPr>
              <a:t>RURAL </a:t>
            </a:r>
            <a:r>
              <a:rPr lang="en-IN" sz="4400" dirty="0">
                <a:solidFill>
                  <a:srgbClr val="006699"/>
                </a:solidFill>
                <a:latin typeface="Engravers MT" panose="02090707080505020304" pitchFamily="18" charset="0"/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34423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96B06C-7E08-F6EB-1B87-4E0E6F29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798" y="530625"/>
            <a:ext cx="4743450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A6BFA-8B03-1064-DB5E-8744AD7606BF}"/>
              </a:ext>
            </a:extLst>
          </p:cNvPr>
          <p:cNvSpPr txBox="1"/>
          <p:nvPr/>
        </p:nvSpPr>
        <p:spPr>
          <a:xfrm>
            <a:off x="1180731" y="623642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CONTENT</a:t>
            </a:r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2EE74-CC24-BBD9-AB7F-9E4EB6BAC6D8}"/>
              </a:ext>
            </a:extLst>
          </p:cNvPr>
          <p:cNvSpPr txBox="1"/>
          <p:nvPr/>
        </p:nvSpPr>
        <p:spPr>
          <a:xfrm>
            <a:off x="2781017" y="1410355"/>
            <a:ext cx="415918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USECASE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ER DIAGRAM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DATA FLOW DIAGRAM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DATABASE TABLES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OUTPUT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TECHNOLOGY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FUTURE SCOPE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99"/>
                </a:solidFill>
                <a:latin typeface="Calisto MT" panose="0204060305050503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858A7-1C97-3428-A615-C33ABEBF3351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987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89E3C-DB20-FC75-828E-7989CD1A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798" y="530625"/>
            <a:ext cx="4743450" cy="64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93C7C-BCD1-E859-0881-C7DB6CC75E5A}"/>
              </a:ext>
            </a:extLst>
          </p:cNvPr>
          <p:cNvSpPr txBox="1"/>
          <p:nvPr/>
        </p:nvSpPr>
        <p:spPr>
          <a:xfrm>
            <a:off x="932156" y="623642"/>
            <a:ext cx="320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INTRODUCTION</a:t>
            </a:r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75CC3-227F-28D2-1D83-8DA42CA4A417}"/>
              </a:ext>
            </a:extLst>
          </p:cNvPr>
          <p:cNvSpPr txBox="1"/>
          <p:nvPr/>
        </p:nvSpPr>
        <p:spPr>
          <a:xfrm>
            <a:off x="2290439" y="1908698"/>
            <a:ext cx="7790155" cy="352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 algn="just">
              <a:lnSpc>
                <a:spcPct val="103000"/>
              </a:lnSpc>
              <a:spcAft>
                <a:spcPts val="5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GB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03000"/>
              </a:lnSpc>
              <a:spcAft>
                <a:spcPts val="5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main motive behind the project Rural Employment is to enhance one’s business or to help one’s start-up altogether it is kind helpful to Rural workers.</a:t>
            </a:r>
          </a:p>
          <a:p>
            <a:pPr algn="just">
              <a:lnSpc>
                <a:spcPct val="103000"/>
              </a:lnSpc>
              <a:spcAft>
                <a:spcPts val="5"/>
              </a:spcAft>
            </a:pP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03000"/>
              </a:lnSpc>
              <a:spcAft>
                <a:spcPts val="5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basically two interface platform other than the admin panel one interface is for rural employers and other interface is for company or start-up.</a:t>
            </a:r>
          </a:p>
          <a:p>
            <a:pPr algn="just">
              <a:lnSpc>
                <a:spcPct val="103000"/>
              </a:lnSpc>
              <a:spcAft>
                <a:spcPts val="5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03000"/>
              </a:lnSpc>
              <a:spcAft>
                <a:spcPts val="5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platform behaves as an intermediary between the two(Rural supplier and Company). </a:t>
            </a: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8C356C-D60B-6E05-7091-1B107A7C1324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647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13394-912B-D242-9F81-2199DB87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532" y="153649"/>
            <a:ext cx="4743450" cy="64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E8EF0-8D2F-E564-D196-CDF54B11E8DF}"/>
              </a:ext>
            </a:extLst>
          </p:cNvPr>
          <p:cNvSpPr txBox="1"/>
          <p:nvPr/>
        </p:nvSpPr>
        <p:spPr>
          <a:xfrm>
            <a:off x="710214" y="267617"/>
            <a:ext cx="320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USECASE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65EA0-BE84-924D-7E1D-19607F10F303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959E8-A0F4-C6D1-E3AF-077448AA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796" y="801349"/>
            <a:ext cx="8202611" cy="61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3FF5E-0D20-2CA2-569A-9CAA48A7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798" y="530625"/>
            <a:ext cx="4743450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54254-7793-04D6-C4C6-58EDBD3F2898}"/>
              </a:ext>
            </a:extLst>
          </p:cNvPr>
          <p:cNvSpPr txBox="1"/>
          <p:nvPr/>
        </p:nvSpPr>
        <p:spPr>
          <a:xfrm>
            <a:off x="807869" y="623642"/>
            <a:ext cx="320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ER DIAGRAM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1B98A3C-36EF-F4E9-CB09-1BE2E2911A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1F045-4634-BE86-AE29-6E2997402704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70CBE-0157-6504-546E-F030FE89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44" y="1271341"/>
            <a:ext cx="10311193" cy="54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6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6A60BB-3A1B-255D-E777-6C5F4852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389" y="231636"/>
            <a:ext cx="4743450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952C0A-B42F-CA97-54A7-2040D7D128B7}"/>
              </a:ext>
            </a:extLst>
          </p:cNvPr>
          <p:cNvSpPr txBox="1"/>
          <p:nvPr/>
        </p:nvSpPr>
        <p:spPr>
          <a:xfrm>
            <a:off x="716429" y="349816"/>
            <a:ext cx="394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DATA FLOW DIAGRAM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6C0C70A-1B8B-C836-0C48-A57A41772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D3DE3-65A9-6C23-93FD-C0CEEA9FE4ED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BA046-C7F3-6F42-79BB-F3BB7113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70" y="1367161"/>
            <a:ext cx="8644374" cy="52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1D6ECB-F14B-F3FA-9F0B-BFA8038B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389" y="231636"/>
            <a:ext cx="4743450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369B0-2D48-AA00-B62C-21BA915E140C}"/>
              </a:ext>
            </a:extLst>
          </p:cNvPr>
          <p:cNvSpPr txBox="1"/>
          <p:nvPr/>
        </p:nvSpPr>
        <p:spPr>
          <a:xfrm>
            <a:off x="518466" y="325866"/>
            <a:ext cx="394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DATA FLOW DIAGRAM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716B06C-9BFA-B4F7-B98A-533561752E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10D1A-0CEF-8EFE-8219-DAA7E257758C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9CD5EA-3233-4B98-9143-E6695705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58" y="1298993"/>
            <a:ext cx="6278880" cy="5196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13155-D2E1-723D-F17E-83198CA22CE7}"/>
              </a:ext>
            </a:extLst>
          </p:cNvPr>
          <p:cNvSpPr txBox="1"/>
          <p:nvPr/>
        </p:nvSpPr>
        <p:spPr>
          <a:xfrm>
            <a:off x="1164242" y="325866"/>
            <a:ext cx="541566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LEVEL 1 DFD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4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E8872-0582-925D-968D-81F4EBE4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389" y="231636"/>
            <a:ext cx="4743450" cy="64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8F64FA-852A-C595-E21B-88B7F3B8B6AC}"/>
              </a:ext>
            </a:extLst>
          </p:cNvPr>
          <p:cNvSpPr txBox="1"/>
          <p:nvPr/>
        </p:nvSpPr>
        <p:spPr>
          <a:xfrm>
            <a:off x="364521" y="323934"/>
            <a:ext cx="394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DATA FLOW DIAGRAM</a:t>
            </a:r>
          </a:p>
          <a:p>
            <a:endParaRPr lang="en-IN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3CEBEB45-74B1-5D16-F2C5-686FBA242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BE4FE-28AE-355E-30A3-FA64526BBF72}"/>
              </a:ext>
            </a:extLst>
          </p:cNvPr>
          <p:cNvSpPr/>
          <p:nvPr/>
        </p:nvSpPr>
        <p:spPr>
          <a:xfrm>
            <a:off x="11265408" y="0"/>
            <a:ext cx="484632" cy="393192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481504-8513-BE41-D8B0-9A82DD33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879337"/>
            <a:ext cx="6210300" cy="59964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ECE636-9DAA-3113-786D-14238A8B7AEF}"/>
              </a:ext>
            </a:extLst>
          </p:cNvPr>
          <p:cNvSpPr txBox="1"/>
          <p:nvPr/>
        </p:nvSpPr>
        <p:spPr>
          <a:xfrm>
            <a:off x="956851" y="299984"/>
            <a:ext cx="7672969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 LEVEL 1 DFD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0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5AA0E1E-DD87-4757-B541-C59A0508E288}">
  <we:reference id="e849ddb8-6bbd-4833-bd4b-59030099d63e" version="1.0.0.0" store="EXCatalog" storeType="EXCatalog"/>
  <we:alternateReferences>
    <we:reference id="WA200000113" version="1.0.0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335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Baskerville Old Face</vt:lpstr>
      <vt:lpstr>Book Antiqua</vt:lpstr>
      <vt:lpstr>Calibri</vt:lpstr>
      <vt:lpstr>Calibri Light</vt:lpstr>
      <vt:lpstr>Calisto MT</vt:lpstr>
      <vt:lpstr>Castellar</vt:lpstr>
      <vt:lpstr>Constantia</vt:lpstr>
      <vt:lpstr>Engravers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PRATHVI SONI</dc:creator>
  <cp:lastModifiedBy>PRATHVI SONI</cp:lastModifiedBy>
  <cp:revision>32</cp:revision>
  <dcterms:created xsi:type="dcterms:W3CDTF">2022-09-19T15:21:50Z</dcterms:created>
  <dcterms:modified xsi:type="dcterms:W3CDTF">2022-11-02T13:34:15Z</dcterms:modified>
</cp:coreProperties>
</file>