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2F29662-4587-471B-84E6-9894D774AAA5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26/10/20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ABDBF1-B1E3-44AE-9C92-5442EF5C1D4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09-06-2016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Investment Case Study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91400" y="344520"/>
            <a:ext cx="9143640" cy="3193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ASSIGNMENT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SUBMISSION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440" y="4793760"/>
            <a:ext cx="6138360" cy="153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Name: Rahul Goyal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Spark Funds wants to understand the global trends in investments so that  investment decisions can be taken.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Constraints for investments: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a. It wants to invest between 5 to 15 million USD per round of investment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b. It wants to invest only in English-speaking countries because of the ease of communication with the companies it would invest in.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Strategy: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Based on data first identify the funding type, after that country (english speaking) to invest and finally, sector to invest.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 Data Cleaning to remove incorrect values.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 Merging of companies, investment round and sector mapping data.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 Identify the representative funding amount to invest from data set.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4. Identify the representative amount of all the funding type. Based on the data select the funding type.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5. Identify three English speaking countries where most investment has happened for that funding type.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6. Identify the sector to invest in the identified country.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1. More than 50 percent companies has invested as “Venture” investment type.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2.The representative amount of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“Venture” is 5 million dollars which is between 3 and 15 million USD.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3. Top English speaking countries are USA, GBR and IND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4. Top sectors in all the three countries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a. USA - Cleantech / Semiconductors, Others and Social, Finance, Analytics, Advertising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b. GBR 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Cleantech / Semiconductors, Others and Social, Finance, Analytics, Advertising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c. IND - News, Search and Messaging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, Others  and Social, Finance, Analytics, Advertising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Representative Investment Amount per Funding Type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528000" y="1229760"/>
            <a:ext cx="5178960" cy="55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Top nine countries with most investments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240000" y="1368000"/>
            <a:ext cx="5253840" cy="52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420440" y="1855080"/>
            <a:ext cx="3136680" cy="434376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Top sectors to invest in the Countries.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 rot="5398200">
            <a:off x="3813840" y="789120"/>
            <a:ext cx="4951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 Money to invest – 5 Million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 Country to invest – USA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 Sector to invest - Cleantech / Semiconductors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*As others sector contains multiple undefined sectors.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Application>LibreOffice/6.0.7.3$Linux_X86_64 LibreOffice_project/00m0$Build-3</Application>
  <Words>51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2020-10-26T23:36:50Z</dcterms:modified>
  <cp:revision>25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