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3768E-D02A-4B39-AE54-26630AB7BDC7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5597A-5106-4ADD-BC0E-CEE2883358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5597A-5106-4ADD-BC0E-CEE2883358C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0A71-E3D9-4EE8-A4F5-34E45155F8D6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206C-6CF4-44FA-9A5C-B4F9D4AEF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0A71-E3D9-4EE8-A4F5-34E45155F8D6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206C-6CF4-44FA-9A5C-B4F9D4AEF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0A71-E3D9-4EE8-A4F5-34E45155F8D6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206C-6CF4-44FA-9A5C-B4F9D4AEF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0A71-E3D9-4EE8-A4F5-34E45155F8D6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206C-6CF4-44FA-9A5C-B4F9D4AEF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0A71-E3D9-4EE8-A4F5-34E45155F8D6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206C-6CF4-44FA-9A5C-B4F9D4AEF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0A71-E3D9-4EE8-A4F5-34E45155F8D6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206C-6CF4-44FA-9A5C-B4F9D4AEF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0A71-E3D9-4EE8-A4F5-34E45155F8D6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206C-6CF4-44FA-9A5C-B4F9D4AEF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0A71-E3D9-4EE8-A4F5-34E45155F8D6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206C-6CF4-44FA-9A5C-B4F9D4AEF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0A71-E3D9-4EE8-A4F5-34E45155F8D6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206C-6CF4-44FA-9A5C-B4F9D4AEF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0A71-E3D9-4EE8-A4F5-34E45155F8D6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206C-6CF4-44FA-9A5C-B4F9D4AEF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0A71-E3D9-4EE8-A4F5-34E45155F8D6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206C-6CF4-44FA-9A5C-B4F9D4AEF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0A71-E3D9-4EE8-A4F5-34E45155F8D6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D206C-6CF4-44FA-9A5C-B4F9D4AEF9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BLIND  AID  SYSTEM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BY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RAJ  JAISWAL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8288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32-bit ARM instruction set for maximum performance and flexibility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27432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itchFamily="34" charset="0"/>
                <a:ea typeface="Calibri" pitchFamily="34" charset="0"/>
                <a:cs typeface="TimesNewRoman" charset="0"/>
              </a:rPr>
              <a:t>Unified bus interface, 32-bit data bus carries both instructions and data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3810000"/>
            <a:ext cx="906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Coprocessor </a:t>
            </a:r>
            <a:r>
              <a:rPr lang="en-US" sz="2400" dirty="0"/>
              <a:t>interface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6096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                         specification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httpwww_nitc_ac_indeptecePSoCgalleryprojectsminor2010blind_aid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609600"/>
            <a:ext cx="6477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800600"/>
            <a:ext cx="2327335" cy="1768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457200" y="457200"/>
            <a:ext cx="8077200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NewRoman"/>
              </a:rPr>
              <a:t>      SOFTWARE DESIGN AND DEVELOPMENT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NewRoman"/>
              </a:rPr>
              <a:t>The software we use here is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NewRoman"/>
              </a:rPr>
              <a:t>Keil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NewRoman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NewRoman"/>
              </a:rPr>
              <a:t>μvision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NewRoman"/>
              </a:rPr>
              <a:t> 4 IDE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NewRoman"/>
              </a:rPr>
              <a:t>(Integrated Development Environment) .This is a virtual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New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NewRoman"/>
              </a:rPr>
              <a:t>platform where we can execute code and check our desired results. For executing the code we have to choose the controller LPC 2148.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572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</a:t>
            </a:r>
            <a:r>
              <a:rPr lang="en-US" sz="2400" dirty="0" smtClean="0"/>
              <a:t>SUPPORT THEM STAND BY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514600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                      Thank you.</a:t>
            </a: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3000" y="304800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                     TOPICS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1447801"/>
            <a:ext cx="2159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INTRODUCTION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1981200"/>
            <a:ext cx="2594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CHARACTERISTICS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2514600"/>
            <a:ext cx="246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DIAGRAM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" y="3048000"/>
            <a:ext cx="4733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ADVANTAGES  AND DISADVANTAGES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914400" y="35814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HISTORY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41148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SPECIFICATION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914400" y="4648200"/>
            <a:ext cx="3981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HARDWARE  AND SOFTWARE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04800" y="1371600"/>
            <a:ext cx="8534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NewRoman" charset="0"/>
              </a:rPr>
              <a:t>According to survey conducted in 2009 by World Health</a:t>
            </a:r>
            <a:r>
              <a:rPr lang="en-US" sz="2400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NewRoman" charset="0"/>
              </a:rPr>
              <a:t>Organization on disability, there are 269 million visually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NewRoman" charset="0"/>
              </a:rPr>
              <a:t>impaired and 45 million blind people worldwide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76600" y="533400"/>
            <a:ext cx="248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INTRODUCTION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28194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many traditional and advanced navigational aids are available for visually impaired and blind people</a:t>
            </a:r>
            <a:r>
              <a:rPr lang="en-US" dirty="0"/>
              <a:t>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000" y="3962400"/>
            <a:ext cx="8305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libri" pitchFamily="34" charset="0"/>
                <a:ea typeface="Calibri" pitchFamily="34" charset="0"/>
                <a:cs typeface="TimesNewRoman"/>
              </a:rPr>
              <a:t> Recent navigation 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NewRoman"/>
              </a:rPr>
              <a:t>systems use digital video </a:t>
            </a:r>
            <a:r>
              <a:rPr lang="en-US" sz="2400" dirty="0" smtClean="0">
                <a:latin typeface="Arial" pitchFamily="34" charset="0"/>
                <a:ea typeface="Calibri" pitchFamily="34" charset="0"/>
                <a:cs typeface="TimesNewRoman"/>
              </a:rPr>
              <a:t>cameras </a:t>
            </a:r>
            <a:r>
              <a:rPr lang="en-US" sz="2400" dirty="0">
                <a:latin typeface="Arial" pitchFamily="34" charset="0"/>
                <a:ea typeface="Calibri" pitchFamily="34" charset="0"/>
                <a:cs typeface="TimesNewRoman"/>
              </a:rPr>
              <a:t>as vision sensor along with other multiple sensors. 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E:\httpi_dailymail_co_ukipix20140617article-2659993-1ED7FD8500000578-202_634x46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685800"/>
            <a:ext cx="7010400" cy="35814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14400" y="4343400"/>
            <a:ext cx="723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</a:t>
            </a:r>
            <a:r>
              <a:rPr lang="en-US" sz="2000" dirty="0" smtClean="0"/>
              <a:t>ASSISTED  VISION SMART GLASS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8768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It composed of sensors, GPS navigation, voice navigation, headphones, cameras,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55626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Display of poor vision and some safety features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E:\httpi_dailymail_co_ukipix20140617article-2659993-1EDCF16B00000578-183_634x46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5562600" cy="4495800"/>
          </a:xfrm>
          <a:prstGeom prst="rect">
            <a:avLst/>
          </a:prstGeom>
          <a:noFill/>
        </p:spPr>
      </p:pic>
      <p:pic>
        <p:nvPicPr>
          <p:cNvPr id="19460" name="Picture 4" descr="E:\httpicdn8_digitaltrends_comimageassisted_vision_image-1345x97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1752600"/>
            <a:ext cx="2590800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E:\httpimages_slideplayer_com3610582389slidesslide_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990600"/>
            <a:ext cx="7162800" cy="42416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                      </a:t>
            </a:r>
            <a:r>
              <a:rPr lang="en-US" sz="2800" dirty="0" smtClean="0"/>
              <a:t>BLOCK  DIAGRAM </a:t>
            </a:r>
            <a:endParaRPr lang="en-US" sz="2800" dirty="0"/>
          </a:p>
        </p:txBody>
      </p:sp>
      <p:pic>
        <p:nvPicPr>
          <p:cNvPr id="21506" name="Picture 2" descr="E:\httpswww_elprocus_comwp-contentuploads201410block-diagram-of-voice-navigation-syste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371599"/>
            <a:ext cx="6400800" cy="31242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1000" y="47244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NewRoman"/>
              </a:rPr>
              <a:t>The microcontroller used in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NewRoman"/>
              </a:rPr>
              <a:t>this</a:t>
            </a:r>
            <a:r>
              <a:rPr lang="en-US" sz="2000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NewRoman"/>
              </a:rPr>
              <a:t>GPS 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NewRoman"/>
              </a:rPr>
              <a:t>and GSM based device with user input interface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NewRoman"/>
              </a:rPr>
              <a:t>can</a:t>
            </a:r>
            <a:r>
              <a:rPr lang="en-US" sz="2000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NewRoman"/>
              </a:rPr>
              <a:t>be 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NewRoman"/>
              </a:rPr>
              <a:t>preferably ARM7TDMI based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NewRoman"/>
              </a:rPr>
              <a:t>LPC2148</a:t>
            </a:r>
            <a:r>
              <a:rPr lang="en-US" sz="2000" dirty="0" smtClean="0">
                <a:latin typeface="Arial" pitchFamily="34" charset="0"/>
                <a:ea typeface="Calibri" pitchFamily="34" charset="0"/>
                <a:cs typeface="TimesNewRoman"/>
              </a:rPr>
              <a:t> microcontroller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5562600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It composed of GPS, GSM and MAX232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100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                             </a:t>
            </a:r>
            <a:r>
              <a:rPr lang="en-US" sz="2800" dirty="0" smtClean="0"/>
              <a:t> ADVANTAGES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2954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9906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  <a:ea typeface="Calibri" pitchFamily="34" charset="0"/>
                <a:cs typeface="TimesNewRoman" charset="0"/>
              </a:rPr>
              <a:t>Accurate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NewRoman" charset="0"/>
              </a:rPr>
              <a:t>detection of obstacles in front, left and right direction</a:t>
            </a:r>
            <a:endParaRPr lang="en-US" sz="2400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2423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NewRoman" charset="0"/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16002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Less training time</a:t>
            </a:r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Low power consumption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327660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                      DISADVANTAGES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42672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Due to presence of sensors and cameras makes it very costly device.</a:t>
            </a:r>
          </a:p>
          <a:p>
            <a:endParaRPr lang="en-US" sz="2400" dirty="0"/>
          </a:p>
          <a:p>
            <a:r>
              <a:rPr lang="en-US" sz="2400" dirty="0" smtClean="0"/>
              <a:t>Any damage to device makes to high pay as it contains sophisticated parts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:\httpstatic2_businessinsider_comimage559ad3f6371d22a10e8b595d-1403-806argus_2520ii_2520glass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33400"/>
            <a:ext cx="4038600" cy="2286000"/>
          </a:xfrm>
          <a:prstGeom prst="rect">
            <a:avLst/>
          </a:prstGeom>
          <a:noFill/>
        </p:spPr>
      </p:pic>
      <p:pic>
        <p:nvPicPr>
          <p:cNvPr id="23555" name="Picture 3" descr="E:\httpi_dailymail_co_ukipix20140617article-2659993-1ED7FD8500000578-202_634x46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304800"/>
            <a:ext cx="4114800" cy="2895600"/>
          </a:xfrm>
          <a:prstGeom prst="rect">
            <a:avLst/>
          </a:prstGeom>
          <a:noFill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1" y="3886201"/>
            <a:ext cx="457199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>
            <a:stCxn id="23554" idx="3"/>
          </p:cNvCxnSpPr>
          <p:nvPr/>
        </p:nvCxnSpPr>
        <p:spPr>
          <a:xfrm>
            <a:off x="4267200" y="1676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 flipV="1">
            <a:off x="5410200" y="3429000"/>
            <a:ext cx="14478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2200" y="48006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HISTORY</a:t>
            </a: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278</Words>
  <Application>Microsoft Office PowerPoint</Application>
  <PresentationFormat>On-screen Show (4:3)</PresentationFormat>
  <Paragraphs>47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BLIND  AID  SYSTEM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BLIND  AID  SYSTEM</dc:title>
  <dc:creator>office</dc:creator>
  <cp:lastModifiedBy>office</cp:lastModifiedBy>
  <cp:revision>13</cp:revision>
  <dcterms:created xsi:type="dcterms:W3CDTF">2017-01-20T17:06:31Z</dcterms:created>
  <dcterms:modified xsi:type="dcterms:W3CDTF">2017-01-20T19:07:48Z</dcterms:modified>
</cp:coreProperties>
</file>