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4" r:id="rId4"/>
    <p:sldId id="273" r:id="rId5"/>
    <p:sldId id="275"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9E94-D857-4090-8127-D9A460A31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ED5009-99FE-4AF6-9FA4-6923CCD6A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E7843C-79A3-4590-B075-ACB7B803CF70}"/>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E52BC196-EF81-4F7C-B4DE-2657D683E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7CD6E-E621-45FF-B2C6-0B9BFC115448}"/>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37380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8D64-018A-4A01-8527-E2E038194E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283CF-490C-4ED7-9089-B4299E8A2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F18A0-27BF-44B8-9477-DEB76BCA82E4}"/>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F7499423-1C20-443A-A5FE-F6D70DD2B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C1A90-DE62-466E-9E09-B2822DBC04AF}"/>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5872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E4287D-3683-486C-9259-A0AADA255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CAC65-CA63-49E0-8300-3AED12078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08BA5-874F-4326-94B0-49876BD68D0A}"/>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339A3409-EA72-4D71-8814-A7391CFF3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103EA-75F1-4D23-8DCC-87D97A46AC2D}"/>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05748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D644-8EAA-4043-8FDB-F2DF4E6F1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64EBB-1683-4A3E-9DE4-0ADC46DC5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21EB89-8392-4542-AC8E-828CEC3CA987}"/>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CBBA993B-92A2-45A9-B9A0-6C5E595FD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66EAC-FB0D-43D1-8E40-1C4D7DB4910D}"/>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377369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1F0C-642F-4357-9968-F36E619BD5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2CB55F-5E69-4C37-AB99-C1AD56BE3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BBF75-38E7-465B-8E85-54CCF537FEEB}"/>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13EE67D8-65A8-4781-A4EA-2CF2D1CA13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42653-53C0-4844-8CB0-CEC922E64063}"/>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33969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6402-57DA-45B4-98FC-FDFABF0BE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57FA76-E2F4-4C81-B48A-10E1CF48B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9227A-967E-4B1E-9467-3AC705E153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81FF7-6975-49A6-B0C8-828CFB10173F}"/>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6" name="Footer Placeholder 5">
            <a:extLst>
              <a:ext uri="{FF2B5EF4-FFF2-40B4-BE49-F238E27FC236}">
                <a16:creationId xmlns:a16="http://schemas.microsoft.com/office/drawing/2014/main" id="{BC0F68F9-03A6-4E8E-97D7-1157A54C3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768468-C740-44C3-84EB-841FB2EB0F23}"/>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39634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1845-C94B-4532-8237-BBCB0F90EB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B2F14-5FFE-4560-831D-D224EB795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35FCC-186A-47C7-8D1F-143511C03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94E7A5-7C26-447A-BE63-03CC1284C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FB2CA-A2E6-4698-A5C3-6451D1386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FCDC98-E8E1-4EFA-9CB3-1E8AC339D667}"/>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8" name="Footer Placeholder 7">
            <a:extLst>
              <a:ext uri="{FF2B5EF4-FFF2-40B4-BE49-F238E27FC236}">
                <a16:creationId xmlns:a16="http://schemas.microsoft.com/office/drawing/2014/main" id="{C2FB3D94-1658-4FD3-A19D-DDAF54FCB6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DD9EB3-3F8E-474D-A2D4-72E77F3045A5}"/>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02892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C4BF-624D-4007-9DB0-16796BF98D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2EDA98-8CFA-4C70-9178-A1D8C2F70EB9}"/>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4" name="Footer Placeholder 3">
            <a:extLst>
              <a:ext uri="{FF2B5EF4-FFF2-40B4-BE49-F238E27FC236}">
                <a16:creationId xmlns:a16="http://schemas.microsoft.com/office/drawing/2014/main" id="{E0817650-0A09-402A-8D04-AB5772F597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A938D1-CE7B-4723-A483-7222F35FB3E9}"/>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2815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4381-A171-45B4-9C33-4DD9D841BCBD}"/>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3" name="Footer Placeholder 2">
            <a:extLst>
              <a:ext uri="{FF2B5EF4-FFF2-40B4-BE49-F238E27FC236}">
                <a16:creationId xmlns:a16="http://schemas.microsoft.com/office/drawing/2014/main" id="{D121F900-7947-4499-A378-288C7D343E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3F601B-7EAC-487E-B953-34179B482F34}"/>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14626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166E-5C2E-4DF8-98D5-601763FE3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6781D8-6DB6-4AAB-AD90-F35DBB481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155539-E611-4908-9E6C-9DFF9BDBE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C3C5-F132-485C-B894-B22772D485C7}"/>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6" name="Footer Placeholder 5">
            <a:extLst>
              <a:ext uri="{FF2B5EF4-FFF2-40B4-BE49-F238E27FC236}">
                <a16:creationId xmlns:a16="http://schemas.microsoft.com/office/drawing/2014/main" id="{C45CAB60-017A-448D-B9A9-03991600E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CFF3A-1965-4DA9-B3DB-80EBD40829D0}"/>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358626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169-7CEB-4BED-AC7E-445E0DB72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A628B5-E2B6-47B6-AEEA-F24E14197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13B9CC-EB48-43BA-9A64-BCAC2E28F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E1CD6-9F81-4190-9798-3D11F1AAB00D}"/>
              </a:ext>
            </a:extLst>
          </p:cNvPr>
          <p:cNvSpPr>
            <a:spLocks noGrp="1"/>
          </p:cNvSpPr>
          <p:nvPr>
            <p:ph type="dt" sz="half" idx="10"/>
          </p:nvPr>
        </p:nvSpPr>
        <p:spPr/>
        <p:txBody>
          <a:bodyPr/>
          <a:lstStyle/>
          <a:p>
            <a:fld id="{6EA9BE25-D4E0-4D9E-88FB-C0043D21AFD8}" type="datetimeFigureOut">
              <a:rPr lang="en-IN" smtClean="0"/>
              <a:t>04-09-2020</a:t>
            </a:fld>
            <a:endParaRPr lang="en-IN"/>
          </a:p>
        </p:txBody>
      </p:sp>
      <p:sp>
        <p:nvSpPr>
          <p:cNvPr id="6" name="Footer Placeholder 5">
            <a:extLst>
              <a:ext uri="{FF2B5EF4-FFF2-40B4-BE49-F238E27FC236}">
                <a16:creationId xmlns:a16="http://schemas.microsoft.com/office/drawing/2014/main" id="{CE063C1C-500C-41E2-A504-6B0C870648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5568B-CC28-40B5-A51F-3233B71EC478}"/>
              </a:ext>
            </a:extLst>
          </p:cNvPr>
          <p:cNvSpPr>
            <a:spLocks noGrp="1"/>
          </p:cNvSpPr>
          <p:nvPr>
            <p:ph type="sldNum" sz="quarter" idx="12"/>
          </p:nvPr>
        </p:nvSpPr>
        <p:spPr/>
        <p:txBody>
          <a:bodyPr/>
          <a:lstStyle/>
          <a:p>
            <a:fld id="{B1EAF40E-B60A-46F5-91AE-B11FDD40452F}" type="slidenum">
              <a:rPr lang="en-IN" smtClean="0"/>
              <a:t>‹#›</a:t>
            </a:fld>
            <a:endParaRPr lang="en-IN"/>
          </a:p>
        </p:txBody>
      </p:sp>
    </p:spTree>
    <p:extLst>
      <p:ext uri="{BB962C8B-B14F-4D97-AF65-F5344CB8AC3E}">
        <p14:creationId xmlns:p14="http://schemas.microsoft.com/office/powerpoint/2010/main" val="15272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70222-A962-4B33-A104-E5EC6DBFE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7E7B25-5E3B-4AD5-9247-53D39AB89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2F6FB-9BB9-47FF-A65B-F582C00A2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BE25-D4E0-4D9E-88FB-C0043D21AFD8}" type="datetimeFigureOut">
              <a:rPr lang="en-IN" smtClean="0"/>
              <a:t>04-09-2020</a:t>
            </a:fld>
            <a:endParaRPr lang="en-IN"/>
          </a:p>
        </p:txBody>
      </p:sp>
      <p:sp>
        <p:nvSpPr>
          <p:cNvPr id="5" name="Footer Placeholder 4">
            <a:extLst>
              <a:ext uri="{FF2B5EF4-FFF2-40B4-BE49-F238E27FC236}">
                <a16:creationId xmlns:a16="http://schemas.microsoft.com/office/drawing/2014/main" id="{53513FA5-3591-4205-AB02-F8AD933DD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4A1463-3D19-438D-A9E5-25C6343F0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AF40E-B60A-46F5-91AE-B11FDD40452F}" type="slidenum">
              <a:rPr lang="en-IN" smtClean="0"/>
              <a:t>‹#›</a:t>
            </a:fld>
            <a:endParaRPr lang="en-IN"/>
          </a:p>
        </p:txBody>
      </p:sp>
    </p:spTree>
    <p:extLst>
      <p:ext uri="{BB962C8B-B14F-4D97-AF65-F5344CB8AC3E}">
        <p14:creationId xmlns:p14="http://schemas.microsoft.com/office/powerpoint/2010/main" val="35826531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AF69-AB77-467F-A896-3FBE57A8FDB0}"/>
              </a:ext>
            </a:extLst>
          </p:cNvPr>
          <p:cNvSpPr>
            <a:spLocks noGrp="1"/>
          </p:cNvSpPr>
          <p:nvPr>
            <p:ph type="ctrTitle"/>
          </p:nvPr>
        </p:nvSpPr>
        <p:spPr>
          <a:xfrm>
            <a:off x="1444101" y="0"/>
            <a:ext cx="9144000" cy="2387600"/>
          </a:xfrm>
        </p:spPr>
        <p:txBody>
          <a:bodyPr>
            <a:normAutofit/>
          </a:bodyPr>
          <a:lstStyle/>
          <a:p>
            <a:r>
              <a:rPr lang="en-US" u="sng" dirty="0">
                <a:solidFill>
                  <a:schemeClr val="accent1">
                    <a:lumMod val="60000"/>
                    <a:lumOff val="40000"/>
                  </a:schemeClr>
                </a:solidFill>
                <a:latin typeface="Impact" panose="020B0806030902050204" pitchFamily="34" charset="0"/>
              </a:rPr>
              <a:t>Summer Project :</a:t>
            </a:r>
            <a:br>
              <a:rPr lang="en-US" u="sng" dirty="0">
                <a:solidFill>
                  <a:schemeClr val="accent1">
                    <a:lumMod val="60000"/>
                    <a:lumOff val="40000"/>
                  </a:schemeClr>
                </a:solidFill>
                <a:latin typeface="Impact" panose="020B0806030902050204" pitchFamily="34" charset="0"/>
              </a:rPr>
            </a:br>
            <a:r>
              <a:rPr lang="en-US" u="sng" dirty="0">
                <a:solidFill>
                  <a:schemeClr val="accent1">
                    <a:lumMod val="60000"/>
                    <a:lumOff val="40000"/>
                  </a:schemeClr>
                </a:solidFill>
                <a:latin typeface="Impact" panose="020B0806030902050204" pitchFamily="34" charset="0"/>
              </a:rPr>
              <a:t>College Notes Drive</a:t>
            </a:r>
            <a:endParaRPr lang="en-IN" u="sng" dirty="0">
              <a:solidFill>
                <a:schemeClr val="accent1">
                  <a:lumMod val="60000"/>
                  <a:lumOff val="40000"/>
                </a:schemeClr>
              </a:solidFill>
              <a:latin typeface="Impact" panose="020B0806030902050204" pitchFamily="34" charset="0"/>
            </a:endParaRPr>
          </a:p>
        </p:txBody>
      </p:sp>
      <p:sp>
        <p:nvSpPr>
          <p:cNvPr id="3" name="Subtitle 2">
            <a:extLst>
              <a:ext uri="{FF2B5EF4-FFF2-40B4-BE49-F238E27FC236}">
                <a16:creationId xmlns:a16="http://schemas.microsoft.com/office/drawing/2014/main" id="{B158F4CB-4633-4518-B85F-ED36032B5E41}"/>
              </a:ext>
            </a:extLst>
          </p:cNvPr>
          <p:cNvSpPr>
            <a:spLocks noGrp="1"/>
          </p:cNvSpPr>
          <p:nvPr>
            <p:ph type="subTitle" idx="1"/>
          </p:nvPr>
        </p:nvSpPr>
        <p:spPr/>
        <p:txBody>
          <a:bodyPr numCol="2">
            <a:normAutofit/>
          </a:bodyPr>
          <a:lstStyle/>
          <a:p>
            <a:r>
              <a:rPr lang="en-US" b="1" i="1" dirty="0"/>
              <a:t>Name :- Rahul </a:t>
            </a:r>
            <a:r>
              <a:rPr lang="en-US" b="1" i="1" dirty="0" err="1"/>
              <a:t>Danveer</a:t>
            </a:r>
            <a:r>
              <a:rPr lang="en-US" b="1" i="1" dirty="0"/>
              <a:t> Gupta</a:t>
            </a:r>
          </a:p>
          <a:p>
            <a:pPr algn="l"/>
            <a:r>
              <a:rPr lang="en-US" b="1" i="1" dirty="0"/>
              <a:t>     </a:t>
            </a:r>
            <a:r>
              <a:rPr lang="en-IN" b="1" i="1" dirty="0"/>
              <a:t>Roll No:-27</a:t>
            </a:r>
          </a:p>
          <a:p>
            <a:endParaRPr lang="en-IN" dirty="0"/>
          </a:p>
        </p:txBody>
      </p:sp>
    </p:spTree>
    <p:extLst>
      <p:ext uri="{BB962C8B-B14F-4D97-AF65-F5344CB8AC3E}">
        <p14:creationId xmlns:p14="http://schemas.microsoft.com/office/powerpoint/2010/main" val="379296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9C6-45DE-4BA8-8FA7-25ECEC7B50EA}"/>
              </a:ext>
            </a:extLst>
          </p:cNvPr>
          <p:cNvSpPr>
            <a:spLocks noGrp="1"/>
          </p:cNvSpPr>
          <p:nvPr>
            <p:ph type="title"/>
          </p:nvPr>
        </p:nvSpPr>
        <p:spPr/>
        <p:txBody>
          <a:bodyPr/>
          <a:lstStyle/>
          <a:p>
            <a:pPr algn="ctr"/>
            <a:r>
              <a:rPr lang="en-US" u="sng" dirty="0">
                <a:solidFill>
                  <a:schemeClr val="accent5">
                    <a:lumMod val="75000"/>
                  </a:schemeClr>
                </a:solidFill>
                <a:latin typeface="+mn-lt"/>
              </a:rPr>
              <a:t>Login Page</a:t>
            </a:r>
            <a:endParaRPr lang="en-IN"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1932E286-1055-4D94-8840-3F070C16C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426" y="2701971"/>
            <a:ext cx="6325148" cy="2598645"/>
          </a:xfrm>
        </p:spPr>
      </p:pic>
    </p:spTree>
    <p:extLst>
      <p:ext uri="{BB962C8B-B14F-4D97-AF65-F5344CB8AC3E}">
        <p14:creationId xmlns:p14="http://schemas.microsoft.com/office/powerpoint/2010/main" val="271525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DCCA-AEA5-4871-BC28-357ED9C2A5FF}"/>
              </a:ext>
            </a:extLst>
          </p:cNvPr>
          <p:cNvSpPr>
            <a:spLocks noGrp="1"/>
          </p:cNvSpPr>
          <p:nvPr>
            <p:ph type="title"/>
          </p:nvPr>
        </p:nvSpPr>
        <p:spPr/>
        <p:txBody>
          <a:bodyPr/>
          <a:lstStyle/>
          <a:p>
            <a:pPr algn="ctr"/>
            <a:r>
              <a:rPr lang="en-US" b="1" dirty="0">
                <a:solidFill>
                  <a:schemeClr val="accent5">
                    <a:lumMod val="75000"/>
                  </a:schemeClr>
                </a:solidFill>
                <a:latin typeface="+mn-lt"/>
              </a:rPr>
              <a:t>Register Page</a:t>
            </a:r>
            <a:endParaRPr lang="en-IN"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CCB2F116-5AEB-4334-9FF3-05ED4BF949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874" y="2408576"/>
            <a:ext cx="6142252" cy="3185436"/>
          </a:xfrm>
        </p:spPr>
      </p:pic>
    </p:spTree>
    <p:extLst>
      <p:ext uri="{BB962C8B-B14F-4D97-AF65-F5344CB8AC3E}">
        <p14:creationId xmlns:p14="http://schemas.microsoft.com/office/powerpoint/2010/main" val="190314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DA2A-F320-454B-A091-48F323A0D7BF}"/>
              </a:ext>
            </a:extLst>
          </p:cNvPr>
          <p:cNvSpPr>
            <a:spLocks noGrp="1"/>
          </p:cNvSpPr>
          <p:nvPr>
            <p:ph type="title"/>
          </p:nvPr>
        </p:nvSpPr>
        <p:spPr/>
        <p:txBody>
          <a:bodyPr/>
          <a:lstStyle/>
          <a:p>
            <a:pPr algn="ctr"/>
            <a:r>
              <a:rPr lang="en-US" b="1" u="sng" dirty="0">
                <a:solidFill>
                  <a:schemeClr val="accent5">
                    <a:lumMod val="75000"/>
                  </a:schemeClr>
                </a:solidFill>
                <a:latin typeface="+mn-lt"/>
              </a:rPr>
              <a:t>Forgot Password</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D8E56E73-3C28-4CAE-BEF6-09AF41450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3908" y="2770557"/>
            <a:ext cx="6264183" cy="2461473"/>
          </a:xfrm>
        </p:spPr>
      </p:pic>
    </p:spTree>
    <p:extLst>
      <p:ext uri="{BB962C8B-B14F-4D97-AF65-F5344CB8AC3E}">
        <p14:creationId xmlns:p14="http://schemas.microsoft.com/office/powerpoint/2010/main" val="187233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0362-08A4-40E8-A5AB-D2E83A69F1CF}"/>
              </a:ext>
            </a:extLst>
          </p:cNvPr>
          <p:cNvSpPr>
            <a:spLocks noGrp="1"/>
          </p:cNvSpPr>
          <p:nvPr>
            <p:ph type="title"/>
          </p:nvPr>
        </p:nvSpPr>
        <p:spPr/>
        <p:txBody>
          <a:bodyPr/>
          <a:lstStyle/>
          <a:p>
            <a:pPr algn="ctr"/>
            <a:r>
              <a:rPr lang="en-US" b="1" u="sng" dirty="0">
                <a:solidFill>
                  <a:schemeClr val="accent5">
                    <a:lumMod val="75000"/>
                  </a:schemeClr>
                </a:solidFill>
                <a:latin typeface="+mn-lt"/>
              </a:rPr>
              <a:t>Admin Dashboard Page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F7E565C6-4DE4-4ED4-904B-DE1421627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046" y="2541937"/>
            <a:ext cx="6309907" cy="2918713"/>
          </a:xfrm>
        </p:spPr>
      </p:pic>
    </p:spTree>
    <p:extLst>
      <p:ext uri="{BB962C8B-B14F-4D97-AF65-F5344CB8AC3E}">
        <p14:creationId xmlns:p14="http://schemas.microsoft.com/office/powerpoint/2010/main" val="2969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6367-6DDF-4829-8C6D-AA893D4762D7}"/>
              </a:ext>
            </a:extLst>
          </p:cNvPr>
          <p:cNvSpPr>
            <a:spLocks noGrp="1"/>
          </p:cNvSpPr>
          <p:nvPr>
            <p:ph type="title"/>
          </p:nvPr>
        </p:nvSpPr>
        <p:spPr/>
        <p:txBody>
          <a:bodyPr/>
          <a:lstStyle/>
          <a:p>
            <a:pPr algn="ctr"/>
            <a:r>
              <a:rPr lang="en-US" b="1" u="sng" dirty="0">
                <a:solidFill>
                  <a:schemeClr val="accent5">
                    <a:lumMod val="75000"/>
                  </a:schemeClr>
                </a:solidFill>
                <a:latin typeface="+mn-lt"/>
              </a:rPr>
              <a:t>Update Profile Page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57E23375-3ECA-4332-B879-97BD6B1D8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501" y="1825625"/>
            <a:ext cx="4956997" cy="4351338"/>
          </a:xfrm>
        </p:spPr>
      </p:pic>
    </p:spTree>
    <p:extLst>
      <p:ext uri="{BB962C8B-B14F-4D97-AF65-F5344CB8AC3E}">
        <p14:creationId xmlns:p14="http://schemas.microsoft.com/office/powerpoint/2010/main" val="73226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3FB-846C-4EC6-BD5B-9AACE4D45F72}"/>
              </a:ext>
            </a:extLst>
          </p:cNvPr>
          <p:cNvSpPr>
            <a:spLocks noGrp="1"/>
          </p:cNvSpPr>
          <p:nvPr>
            <p:ph type="title"/>
          </p:nvPr>
        </p:nvSpPr>
        <p:spPr/>
        <p:txBody>
          <a:bodyPr/>
          <a:lstStyle/>
          <a:p>
            <a:pPr algn="ctr"/>
            <a:r>
              <a:rPr lang="en-US" b="1" u="sng" dirty="0">
                <a:solidFill>
                  <a:schemeClr val="accent5">
                    <a:lumMod val="75000"/>
                  </a:schemeClr>
                </a:solidFill>
                <a:latin typeface="+mn-lt"/>
              </a:rPr>
              <a:t>User Dashboard Page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5B89AC7F-7D25-4FD0-A05B-831409D0E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374" y="2926781"/>
            <a:ext cx="6363251" cy="2149026"/>
          </a:xfrm>
        </p:spPr>
      </p:pic>
    </p:spTree>
    <p:extLst>
      <p:ext uri="{BB962C8B-B14F-4D97-AF65-F5344CB8AC3E}">
        <p14:creationId xmlns:p14="http://schemas.microsoft.com/office/powerpoint/2010/main" val="251098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2056-5F73-4845-93D6-86889016141A}"/>
              </a:ext>
            </a:extLst>
          </p:cNvPr>
          <p:cNvSpPr>
            <a:spLocks noGrp="1"/>
          </p:cNvSpPr>
          <p:nvPr>
            <p:ph type="title"/>
          </p:nvPr>
        </p:nvSpPr>
        <p:spPr/>
        <p:txBody>
          <a:bodyPr/>
          <a:lstStyle/>
          <a:p>
            <a:pPr algn="ctr"/>
            <a:r>
              <a:rPr lang="en-US" b="1" u="sng" dirty="0">
                <a:solidFill>
                  <a:schemeClr val="accent5">
                    <a:lumMod val="75000"/>
                  </a:schemeClr>
                </a:solidFill>
                <a:latin typeface="+mn-lt"/>
              </a:rPr>
              <a:t>Upload Note Page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01C5BE76-0E67-42D4-8D07-CBD03D8F04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322" y="2896298"/>
            <a:ext cx="6401355" cy="2209992"/>
          </a:xfrm>
        </p:spPr>
      </p:pic>
    </p:spTree>
    <p:extLst>
      <p:ext uri="{BB962C8B-B14F-4D97-AF65-F5344CB8AC3E}">
        <p14:creationId xmlns:p14="http://schemas.microsoft.com/office/powerpoint/2010/main" val="266030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8EE1-B8F5-480C-8354-DD0AC6811767}"/>
              </a:ext>
            </a:extLst>
          </p:cNvPr>
          <p:cNvSpPr>
            <a:spLocks noGrp="1"/>
          </p:cNvSpPr>
          <p:nvPr>
            <p:ph type="title"/>
          </p:nvPr>
        </p:nvSpPr>
        <p:spPr/>
        <p:txBody>
          <a:bodyPr/>
          <a:lstStyle/>
          <a:p>
            <a:pPr algn="ctr"/>
            <a:r>
              <a:rPr lang="en-US" b="1" u="sng" dirty="0">
                <a:solidFill>
                  <a:schemeClr val="accent5">
                    <a:lumMod val="75000"/>
                  </a:schemeClr>
                </a:solidFill>
                <a:latin typeface="+mn-lt"/>
              </a:rPr>
              <a:t>Uploaded Note Pages</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01671C6B-6D38-4202-97F1-32D1E8ED7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6288" y="3185883"/>
            <a:ext cx="6279424" cy="1630821"/>
          </a:xfrm>
        </p:spPr>
      </p:pic>
    </p:spTree>
    <p:extLst>
      <p:ext uri="{BB962C8B-B14F-4D97-AF65-F5344CB8AC3E}">
        <p14:creationId xmlns:p14="http://schemas.microsoft.com/office/powerpoint/2010/main" val="40361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924A-48F8-4322-9721-8C695F1B1A80}"/>
              </a:ext>
            </a:extLst>
          </p:cNvPr>
          <p:cNvSpPr>
            <a:spLocks noGrp="1"/>
          </p:cNvSpPr>
          <p:nvPr>
            <p:ph type="title"/>
          </p:nvPr>
        </p:nvSpPr>
        <p:spPr/>
        <p:txBody>
          <a:bodyPr/>
          <a:lstStyle/>
          <a:p>
            <a:pPr algn="ctr"/>
            <a:r>
              <a:rPr lang="en-US" b="1" u="sng" dirty="0">
                <a:solidFill>
                  <a:schemeClr val="accent5">
                    <a:lumMod val="75000"/>
                  </a:schemeClr>
                </a:solidFill>
              </a:rPr>
              <a:t>Name Ascending and Descending</a:t>
            </a:r>
            <a:endParaRPr lang="en-IN" b="1" u="sng" dirty="0">
              <a:solidFill>
                <a:schemeClr val="accent5">
                  <a:lumMod val="75000"/>
                </a:schemeClr>
              </a:solidFill>
            </a:endParaRPr>
          </a:p>
        </p:txBody>
      </p:sp>
      <p:pic>
        <p:nvPicPr>
          <p:cNvPr id="5" name="Content Placeholder 4">
            <a:extLst>
              <a:ext uri="{FF2B5EF4-FFF2-40B4-BE49-F238E27FC236}">
                <a16:creationId xmlns:a16="http://schemas.microsoft.com/office/drawing/2014/main" id="{E8DBE3C2-2180-401F-B2DD-ABDF8B6F4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803" y="1825625"/>
            <a:ext cx="8878394" cy="4351338"/>
          </a:xfrm>
        </p:spPr>
      </p:pic>
    </p:spTree>
    <p:extLst>
      <p:ext uri="{BB962C8B-B14F-4D97-AF65-F5344CB8AC3E}">
        <p14:creationId xmlns:p14="http://schemas.microsoft.com/office/powerpoint/2010/main" val="397305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84AD-666F-4081-92C3-4F76A3A1A749}"/>
              </a:ext>
            </a:extLst>
          </p:cNvPr>
          <p:cNvSpPr>
            <a:spLocks noGrp="1"/>
          </p:cNvSpPr>
          <p:nvPr>
            <p:ph type="title"/>
          </p:nvPr>
        </p:nvSpPr>
        <p:spPr/>
        <p:txBody>
          <a:bodyPr/>
          <a:lstStyle/>
          <a:p>
            <a:pPr algn="ctr"/>
            <a:r>
              <a:rPr lang="en-US" b="1" u="sng" dirty="0">
                <a:solidFill>
                  <a:schemeClr val="accent5">
                    <a:lumMod val="75000"/>
                  </a:schemeClr>
                </a:solidFill>
              </a:rPr>
              <a:t>Ascending Order Name</a:t>
            </a:r>
            <a:endParaRPr lang="en-IN" b="1" u="sng" dirty="0">
              <a:solidFill>
                <a:schemeClr val="accent5">
                  <a:lumMod val="75000"/>
                </a:schemeClr>
              </a:solidFill>
            </a:endParaRPr>
          </a:p>
        </p:txBody>
      </p:sp>
      <p:pic>
        <p:nvPicPr>
          <p:cNvPr id="5" name="Content Placeholder 4">
            <a:extLst>
              <a:ext uri="{FF2B5EF4-FFF2-40B4-BE49-F238E27FC236}">
                <a16:creationId xmlns:a16="http://schemas.microsoft.com/office/drawing/2014/main" id="{8BDB11A0-B2A3-48B5-BBF0-06EA2C9D6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6541"/>
            <a:ext cx="10515600" cy="3669505"/>
          </a:xfrm>
        </p:spPr>
      </p:pic>
    </p:spTree>
    <p:extLst>
      <p:ext uri="{BB962C8B-B14F-4D97-AF65-F5344CB8AC3E}">
        <p14:creationId xmlns:p14="http://schemas.microsoft.com/office/powerpoint/2010/main" val="21106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BC5-5D7A-420E-9BF0-4D2CA17C4135}"/>
              </a:ext>
            </a:extLst>
          </p:cNvPr>
          <p:cNvSpPr>
            <a:spLocks noGrp="1"/>
          </p:cNvSpPr>
          <p:nvPr>
            <p:ph type="title"/>
          </p:nvPr>
        </p:nvSpPr>
        <p:spPr/>
        <p:txBody>
          <a:bodyPr/>
          <a:lstStyle/>
          <a:p>
            <a:pPr algn="ctr"/>
            <a:r>
              <a:rPr lang="en-US" b="1" u="sng" dirty="0">
                <a:solidFill>
                  <a:schemeClr val="accent5">
                    <a:lumMod val="75000"/>
                  </a:schemeClr>
                </a:solidFill>
                <a:latin typeface="+mn-lt"/>
                <a:cs typeface="Arial" panose="020B0604020202020204" pitchFamily="34" charset="0"/>
              </a:rPr>
              <a:t>INTRODUCTION</a:t>
            </a:r>
            <a:endParaRPr lang="en-IN" b="1" i="1" u="sng" dirty="0">
              <a:solidFill>
                <a:schemeClr val="accent5">
                  <a:lumMod val="75000"/>
                </a:schemeClr>
              </a:solidFill>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1028851F-BF27-4334-8BAD-D182B7F1BA50}"/>
              </a:ext>
            </a:extLst>
          </p:cNvPr>
          <p:cNvSpPr>
            <a:spLocks noGrp="1"/>
          </p:cNvSpPr>
          <p:nvPr>
            <p:ph idx="1"/>
          </p:nvPr>
        </p:nvSpPr>
        <p:spPr/>
        <p:txBody>
          <a:bodyPr>
            <a:normAutofit/>
          </a:bodyPr>
          <a:lstStyle/>
          <a:p>
            <a:pPr algn="just"/>
            <a:r>
              <a:rPr lang="en-US" dirty="0">
                <a:latin typeface="+mj-lt"/>
              </a:rPr>
              <a:t>As the world is being developed with the new technologies, discovering and manipulating new ideas and concepts of taking everything online are rapidly changing. It is difficult for teachers to circulate their notes to each and every student whom is he/she teaching.  Notes Gallery provide an easy approach for both students and teachers to circulate the notes whether of any kind like lecture notes, assignment questions, question papers and all the important documents.</a:t>
            </a:r>
            <a:endParaRPr lang="en-IN" dirty="0">
              <a:latin typeface="+mj-lt"/>
            </a:endParaRPr>
          </a:p>
          <a:p>
            <a:pPr algn="just"/>
            <a:r>
              <a:rPr lang="en-US" dirty="0">
                <a:latin typeface="+mj-lt"/>
              </a:rPr>
              <a:t>The teachers and students can upload the documents from anywhere and students can download it. Overall it is managed by the admin.</a:t>
            </a:r>
            <a:endParaRPr lang="en-IN" dirty="0">
              <a:latin typeface="+mj-lt"/>
            </a:endParaRPr>
          </a:p>
        </p:txBody>
      </p:sp>
    </p:spTree>
    <p:extLst>
      <p:ext uri="{BB962C8B-B14F-4D97-AF65-F5344CB8AC3E}">
        <p14:creationId xmlns:p14="http://schemas.microsoft.com/office/powerpoint/2010/main" val="779080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0467-723D-4D37-B72A-2AB4FE016630}"/>
              </a:ext>
            </a:extLst>
          </p:cNvPr>
          <p:cNvSpPr>
            <a:spLocks noGrp="1"/>
          </p:cNvSpPr>
          <p:nvPr>
            <p:ph type="title"/>
          </p:nvPr>
        </p:nvSpPr>
        <p:spPr/>
        <p:txBody>
          <a:bodyPr/>
          <a:lstStyle/>
          <a:p>
            <a:pPr algn="ctr"/>
            <a:r>
              <a:rPr lang="en-US" b="1" u="sng" dirty="0">
                <a:solidFill>
                  <a:schemeClr val="accent5">
                    <a:lumMod val="75000"/>
                  </a:schemeClr>
                </a:solidFill>
                <a:latin typeface="+mn-lt"/>
              </a:rPr>
              <a:t>Descending Order Name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B2ABD736-019B-4D24-9616-5EE9BF8E5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9648"/>
            <a:ext cx="10515600" cy="3483292"/>
          </a:xfrm>
        </p:spPr>
      </p:pic>
    </p:spTree>
    <p:extLst>
      <p:ext uri="{BB962C8B-B14F-4D97-AF65-F5344CB8AC3E}">
        <p14:creationId xmlns:p14="http://schemas.microsoft.com/office/powerpoint/2010/main" val="1491416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4303-6874-4275-BE36-6E3A5C4754E3}"/>
              </a:ext>
            </a:extLst>
          </p:cNvPr>
          <p:cNvSpPr>
            <a:spLocks noGrp="1"/>
          </p:cNvSpPr>
          <p:nvPr>
            <p:ph type="ctrTitle"/>
          </p:nvPr>
        </p:nvSpPr>
        <p:spPr>
          <a:xfrm>
            <a:off x="1408591" y="523783"/>
            <a:ext cx="9144000" cy="736846"/>
          </a:xfrm>
        </p:spPr>
        <p:txBody>
          <a:bodyPr>
            <a:noAutofit/>
          </a:bodyPr>
          <a:lstStyle/>
          <a:p>
            <a:r>
              <a:rPr lang="en-US" sz="4400" b="1" dirty="0">
                <a:solidFill>
                  <a:srgbClr val="2F5496"/>
                </a:solidFill>
                <a:effectLst/>
                <a:latin typeface="Calibri" panose="020F0502020204030204" pitchFamily="34" charset="0"/>
                <a:ea typeface="Noto Sans CJK SC Regular"/>
                <a:cs typeface="FreeSans"/>
              </a:rPr>
              <a:t>Conclusion and Future Scope</a:t>
            </a:r>
            <a:endParaRPr lang="en-IN" sz="4400" dirty="0">
              <a:solidFill>
                <a:srgbClr val="00000A"/>
              </a:solidFill>
              <a:effectLst/>
              <a:latin typeface="Liberation Serif"/>
              <a:ea typeface="Noto Sans CJK SC Regular"/>
              <a:cs typeface="FreeSans"/>
            </a:endParaRPr>
          </a:p>
        </p:txBody>
      </p:sp>
      <p:sp>
        <p:nvSpPr>
          <p:cNvPr id="3" name="Subtitle 2">
            <a:extLst>
              <a:ext uri="{FF2B5EF4-FFF2-40B4-BE49-F238E27FC236}">
                <a16:creationId xmlns:a16="http://schemas.microsoft.com/office/drawing/2014/main" id="{7C071333-14CF-413A-962B-17F74C6876E2}"/>
              </a:ext>
            </a:extLst>
          </p:cNvPr>
          <p:cNvSpPr>
            <a:spLocks noGrp="1"/>
          </p:cNvSpPr>
          <p:nvPr>
            <p:ph type="subTitle" idx="1"/>
          </p:nvPr>
        </p:nvSpPr>
        <p:spPr>
          <a:xfrm>
            <a:off x="1524000" y="1402673"/>
            <a:ext cx="9144000" cy="4931544"/>
          </a:xfrm>
        </p:spPr>
        <p:txBody>
          <a:bodyPr>
            <a:noAutofit/>
          </a:bodyPr>
          <a:lstStyle/>
          <a:p>
            <a:pPr marL="0" marR="0" algn="just">
              <a:spcBef>
                <a:spcPts val="0"/>
              </a:spcBef>
              <a:spcAft>
                <a:spcPts val="0"/>
              </a:spcAft>
            </a:pPr>
            <a:r>
              <a:rPr lang="en-US" sz="2000" dirty="0">
                <a:effectLst/>
                <a:latin typeface="+mj-lt"/>
                <a:ea typeface="Noto Sans CJK SC Regular"/>
                <a:cs typeface="FreeSans"/>
              </a:rPr>
              <a:t>It has been a matter of immense pleasure, honors and challenge to have this opportunity to take up this project and complete it successfully. It was a nice experience working with the Group Partner. This will be helpful when we will work in industry &amp; educational field where we can put all these it in our practice.</a:t>
            </a:r>
          </a:p>
          <a:p>
            <a:pPr marL="0" marR="0" algn="just">
              <a:spcBef>
                <a:spcPts val="0"/>
              </a:spcBef>
              <a:spcAft>
                <a:spcPts val="0"/>
              </a:spcAft>
            </a:pPr>
            <a:endParaRPr lang="en-US" sz="2000" dirty="0">
              <a:effectLst/>
              <a:latin typeface="+mj-lt"/>
              <a:ea typeface="Noto Sans CJK SC Regular"/>
            </a:endParaRPr>
          </a:p>
          <a:p>
            <a:pPr marL="0" marR="0" algn="just">
              <a:spcBef>
                <a:spcPts val="0"/>
              </a:spcBef>
              <a:spcAft>
                <a:spcPts val="0"/>
              </a:spcAft>
            </a:pPr>
            <a:r>
              <a:rPr lang="en-US" sz="2000" dirty="0">
                <a:effectLst/>
                <a:latin typeface="+mj-lt"/>
                <a:ea typeface="Noto Sans CJK SC Regular"/>
              </a:rPr>
              <a:t>While developing this Website </a:t>
            </a:r>
            <a:r>
              <a:rPr lang="en-US" sz="2000" b="1" dirty="0">
                <a:effectLst/>
                <a:latin typeface="+mj-lt"/>
                <a:ea typeface="Noto Sans CJK SC Regular"/>
              </a:rPr>
              <a:t>NOTES DRIVE</a:t>
            </a:r>
            <a:r>
              <a:rPr lang="en-US" sz="2000" dirty="0">
                <a:effectLst/>
                <a:latin typeface="+mj-lt"/>
                <a:ea typeface="Noto Sans CJK SC Regular"/>
              </a:rPr>
              <a:t>, I have learnt a lot about the working of system. </a:t>
            </a:r>
          </a:p>
          <a:p>
            <a:pPr marL="0" marR="0" algn="just">
              <a:spcBef>
                <a:spcPts val="0"/>
              </a:spcBef>
              <a:spcAft>
                <a:spcPts val="0"/>
              </a:spcAft>
            </a:pPr>
            <a:r>
              <a:rPr lang="en-IN" sz="2000" dirty="0">
                <a:effectLst/>
                <a:latin typeface="+mj-lt"/>
                <a:ea typeface="Times New Roman" panose="02020603050405020304" pitchFamily="18" charset="0"/>
                <a:cs typeface="FreeSans"/>
              </a:rPr>
              <a:t>This website provides a computerized version of online Notes Drive which will benefit the students as well as the Teachers of the nation. It makes entire process online where student and teacher can search Notes. It also has a facility for student login and Teachers can login and can see the different kind of Notes available on this Notes drive and they can also upload their notes. It has a facility of teacher’s login where teachers can add lectures notes and also give necessary suggestion to students.</a:t>
            </a:r>
            <a:endParaRPr lang="en-IN" sz="2000" dirty="0">
              <a:effectLst/>
              <a:latin typeface="+mj-lt"/>
              <a:ea typeface="Noto Sans CJK SC Regular"/>
              <a:cs typeface="FreeSans"/>
            </a:endParaRPr>
          </a:p>
          <a:p>
            <a:pPr marL="0" marR="0" algn="just">
              <a:spcBef>
                <a:spcPts val="0"/>
              </a:spcBef>
              <a:spcAft>
                <a:spcPts val="0"/>
              </a:spcAft>
            </a:pPr>
            <a:r>
              <a:rPr lang="en-IN" sz="2000" dirty="0">
                <a:effectLst/>
                <a:latin typeface="+mj-lt"/>
                <a:ea typeface="Times New Roman" panose="02020603050405020304" pitchFamily="18" charset="0"/>
                <a:cs typeface="FreeSans"/>
              </a:rPr>
              <a:t> </a:t>
            </a:r>
            <a:endParaRPr lang="en-IN" sz="2000" dirty="0">
              <a:effectLst/>
              <a:latin typeface="+mj-lt"/>
              <a:ea typeface="Noto Sans CJK SC Regular"/>
              <a:cs typeface="FreeSans"/>
            </a:endParaRPr>
          </a:p>
          <a:p>
            <a:pPr marL="0" marR="0" algn="just">
              <a:spcBef>
                <a:spcPts val="0"/>
              </a:spcBef>
              <a:spcAft>
                <a:spcPts val="0"/>
              </a:spcAft>
            </a:pPr>
            <a:r>
              <a:rPr lang="en-IN" sz="2000" dirty="0">
                <a:effectLst/>
                <a:latin typeface="+mj-lt"/>
                <a:ea typeface="Times New Roman" panose="02020603050405020304" pitchFamily="18" charset="0"/>
                <a:cs typeface="FreeSans"/>
              </a:rPr>
              <a:t> There is a future scope of to make easily available all notes and shared from each other in the Notes Drive website. This project thus making it more interactive more user friendly and project which fulfils each user need in the best way possible. </a:t>
            </a:r>
            <a:endParaRPr lang="en-IN" sz="2000" dirty="0">
              <a:effectLst/>
              <a:latin typeface="+mj-lt"/>
              <a:ea typeface="Noto Sans CJK SC Regular"/>
              <a:cs typeface="FreeSans"/>
            </a:endParaRPr>
          </a:p>
          <a:p>
            <a:endParaRPr lang="en-IN" sz="2000" dirty="0">
              <a:latin typeface="+mj-lt"/>
            </a:endParaRPr>
          </a:p>
        </p:txBody>
      </p:sp>
    </p:spTree>
    <p:extLst>
      <p:ext uri="{BB962C8B-B14F-4D97-AF65-F5344CB8AC3E}">
        <p14:creationId xmlns:p14="http://schemas.microsoft.com/office/powerpoint/2010/main" val="377222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6CC-98EC-440E-B6B7-4C4E3D83642A}"/>
              </a:ext>
            </a:extLst>
          </p:cNvPr>
          <p:cNvSpPr>
            <a:spLocks noGrp="1"/>
          </p:cNvSpPr>
          <p:nvPr>
            <p:ph type="ctrTitle"/>
          </p:nvPr>
        </p:nvSpPr>
        <p:spPr>
          <a:xfrm>
            <a:off x="1248793" y="591923"/>
            <a:ext cx="9144000" cy="1008277"/>
          </a:xfrm>
        </p:spPr>
        <p:txBody>
          <a:bodyPr>
            <a:normAutofit/>
          </a:bodyPr>
          <a:lstStyle/>
          <a:p>
            <a:pPr marL="0" marR="0">
              <a:spcBef>
                <a:spcPts val="0"/>
              </a:spcBef>
              <a:spcAft>
                <a:spcPts val="0"/>
              </a:spcAft>
            </a:pPr>
            <a:r>
              <a:rPr lang="en-US" sz="4400" b="1" u="sng" dirty="0">
                <a:solidFill>
                  <a:srgbClr val="2F5496"/>
                </a:solidFill>
                <a:effectLst/>
                <a:latin typeface="+mn-lt"/>
                <a:ea typeface="Noto Sans CJK SC Regular"/>
                <a:cs typeface="FreeSans"/>
              </a:rPr>
              <a:t>Problem</a:t>
            </a:r>
            <a:r>
              <a:rPr lang="en-US" sz="4400" b="1" u="sng" dirty="0">
                <a:solidFill>
                  <a:srgbClr val="2F5496"/>
                </a:solidFill>
                <a:effectLst/>
                <a:latin typeface="Calibri" panose="020F0502020204030204" pitchFamily="34" charset="0"/>
                <a:ea typeface="Noto Sans CJK SC Regular"/>
                <a:cs typeface="FreeSans"/>
              </a:rPr>
              <a:t> Definition</a:t>
            </a:r>
            <a:endParaRPr lang="en-IN" sz="4400" u="sng" dirty="0"/>
          </a:p>
        </p:txBody>
      </p:sp>
      <p:sp>
        <p:nvSpPr>
          <p:cNvPr id="3" name="Subtitle 2">
            <a:extLst>
              <a:ext uri="{FF2B5EF4-FFF2-40B4-BE49-F238E27FC236}">
                <a16:creationId xmlns:a16="http://schemas.microsoft.com/office/drawing/2014/main" id="{1AFE594E-1230-4F7B-B5AB-5E3AFA1D9380}"/>
              </a:ext>
            </a:extLst>
          </p:cNvPr>
          <p:cNvSpPr>
            <a:spLocks noGrp="1"/>
          </p:cNvSpPr>
          <p:nvPr>
            <p:ph type="subTitle" idx="1"/>
          </p:nvPr>
        </p:nvSpPr>
        <p:spPr>
          <a:xfrm>
            <a:off x="1524000" y="2112885"/>
            <a:ext cx="9144000" cy="4323426"/>
          </a:xfrm>
        </p:spPr>
        <p:txBody>
          <a:bodyPr>
            <a:noAutofit/>
          </a:bodyPr>
          <a:lstStyle/>
          <a:p>
            <a:pPr marL="0" marR="0" algn="just">
              <a:spcBef>
                <a:spcPts val="0"/>
              </a:spcBef>
              <a:spcAft>
                <a:spcPts val="0"/>
              </a:spcAft>
            </a:pPr>
            <a:r>
              <a:rPr lang="en-US" dirty="0">
                <a:solidFill>
                  <a:srgbClr val="00000A"/>
                </a:solidFill>
                <a:effectLst/>
                <a:latin typeface="+mj-lt"/>
                <a:ea typeface="Noto Sans CJK SC Regular"/>
                <a:cs typeface="FreeSans"/>
              </a:rPr>
              <a:t>There are many students who face problem in studying at the exam time because either they don’t have the notes provided by teachers or they must have not been in the college. This System will provide a platform to easily access the notes.</a:t>
            </a:r>
            <a:endParaRPr lang="en-IN" dirty="0">
              <a:solidFill>
                <a:srgbClr val="00000A"/>
              </a:solidFill>
              <a:effectLst/>
              <a:latin typeface="+mj-lt"/>
              <a:ea typeface="Noto Sans CJK SC Regular"/>
              <a:cs typeface="FreeSans"/>
            </a:endParaRPr>
          </a:p>
          <a:p>
            <a:pPr marL="0" marR="0" algn="just">
              <a:spcBef>
                <a:spcPts val="0"/>
              </a:spcBef>
              <a:spcAft>
                <a:spcPts val="0"/>
              </a:spcAft>
            </a:pPr>
            <a:r>
              <a:rPr lang="en-US" dirty="0">
                <a:solidFill>
                  <a:srgbClr val="00000A"/>
                </a:solidFill>
                <a:effectLst/>
                <a:latin typeface="+mj-lt"/>
                <a:ea typeface="Noto Sans CJK SC Regular"/>
                <a:cs typeface="FreeSans"/>
              </a:rPr>
              <a:t> </a:t>
            </a:r>
            <a:endParaRPr lang="en-IN" dirty="0">
              <a:solidFill>
                <a:srgbClr val="00000A"/>
              </a:solidFill>
              <a:effectLst/>
              <a:latin typeface="+mj-lt"/>
              <a:ea typeface="Noto Sans CJK SC Regular"/>
              <a:cs typeface="FreeSans"/>
            </a:endParaRPr>
          </a:p>
          <a:p>
            <a:pPr marL="0" marR="0" algn="just">
              <a:spcBef>
                <a:spcPts val="0"/>
              </a:spcBef>
              <a:spcAft>
                <a:spcPts val="0"/>
              </a:spcAft>
            </a:pPr>
            <a:r>
              <a:rPr lang="en-US" dirty="0">
                <a:solidFill>
                  <a:srgbClr val="00000A"/>
                </a:solidFill>
                <a:effectLst/>
                <a:latin typeface="+mj-lt"/>
                <a:ea typeface="Noto Sans CJK SC Regular"/>
                <a:cs typeface="FreeSans"/>
              </a:rPr>
              <a:t>A useful fact-finding technique is to research the application or the problem that you are dealing with and want to put within a database. Computer trade journals, reference books, and the Internet are good sources of information which can make available of huge quantity of information on how others have solved similar problems/issues plus whether or not any software packages exist to resolve or even partially solve your current problem.</a:t>
            </a:r>
            <a:endParaRPr lang="en-IN" dirty="0">
              <a:solidFill>
                <a:srgbClr val="00000A"/>
              </a:solidFill>
              <a:effectLst/>
              <a:latin typeface="+mj-lt"/>
              <a:ea typeface="Noto Sans CJK SC Regular"/>
              <a:cs typeface="FreeSans"/>
            </a:endParaRPr>
          </a:p>
          <a:p>
            <a:endParaRPr lang="en-IN" dirty="0">
              <a:latin typeface="+mj-lt"/>
            </a:endParaRPr>
          </a:p>
        </p:txBody>
      </p:sp>
    </p:spTree>
    <p:extLst>
      <p:ext uri="{BB962C8B-B14F-4D97-AF65-F5344CB8AC3E}">
        <p14:creationId xmlns:p14="http://schemas.microsoft.com/office/powerpoint/2010/main" val="308607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0F2-B688-4D2A-BE71-917E610191F1}"/>
              </a:ext>
            </a:extLst>
          </p:cNvPr>
          <p:cNvSpPr>
            <a:spLocks noGrp="1"/>
          </p:cNvSpPr>
          <p:nvPr>
            <p:ph type="ctrTitle"/>
          </p:nvPr>
        </p:nvSpPr>
        <p:spPr>
          <a:xfrm>
            <a:off x="1426346" y="749501"/>
            <a:ext cx="9144000" cy="963889"/>
          </a:xfrm>
        </p:spPr>
        <p:txBody>
          <a:bodyPr>
            <a:normAutofit/>
          </a:bodyPr>
          <a:lstStyle/>
          <a:p>
            <a:r>
              <a:rPr lang="en-US" sz="4400" b="1" u="sng" dirty="0">
                <a:solidFill>
                  <a:schemeClr val="accent5">
                    <a:lumMod val="75000"/>
                  </a:schemeClr>
                </a:solidFill>
                <a:effectLst/>
                <a:latin typeface="+mn-lt"/>
                <a:ea typeface="Noto Sans CJK SC Regular"/>
                <a:cs typeface="FreeSans"/>
              </a:rPr>
              <a:t>Objective of Project</a:t>
            </a:r>
            <a:endParaRPr lang="en-IN" sz="4400" b="1" u="sng" dirty="0">
              <a:solidFill>
                <a:schemeClr val="accent5">
                  <a:lumMod val="75000"/>
                </a:schemeClr>
              </a:solidFill>
              <a:latin typeface="+mn-lt"/>
            </a:endParaRPr>
          </a:p>
        </p:txBody>
      </p:sp>
      <p:sp>
        <p:nvSpPr>
          <p:cNvPr id="3" name="Subtitle 2">
            <a:extLst>
              <a:ext uri="{FF2B5EF4-FFF2-40B4-BE49-F238E27FC236}">
                <a16:creationId xmlns:a16="http://schemas.microsoft.com/office/drawing/2014/main" id="{0E05DA82-B364-4205-B69A-98AC90B3D122}"/>
              </a:ext>
            </a:extLst>
          </p:cNvPr>
          <p:cNvSpPr>
            <a:spLocks noGrp="1"/>
          </p:cNvSpPr>
          <p:nvPr>
            <p:ph type="subTitle" idx="1"/>
          </p:nvPr>
        </p:nvSpPr>
        <p:spPr>
          <a:xfrm>
            <a:off x="1524000" y="2361460"/>
            <a:ext cx="9144000" cy="2896340"/>
          </a:xfrm>
        </p:spPr>
        <p:txBody>
          <a:bodyPr>
            <a:normAutofit/>
          </a:bodyPr>
          <a:lstStyle/>
          <a:p>
            <a:pPr marL="0" marR="0" algn="just">
              <a:spcBef>
                <a:spcPts val="0"/>
              </a:spcBef>
              <a:spcAft>
                <a:spcPts val="0"/>
              </a:spcAft>
            </a:pPr>
            <a:r>
              <a:rPr lang="en-US" dirty="0">
                <a:solidFill>
                  <a:srgbClr val="00000A"/>
                </a:solidFill>
                <a:effectLst/>
                <a:latin typeface="+mj-lt"/>
                <a:ea typeface="Noto Sans CJK SC Regular"/>
                <a:cs typeface="FreeSans"/>
              </a:rPr>
              <a:t> </a:t>
            </a:r>
            <a:endParaRPr lang="en-IN" dirty="0">
              <a:solidFill>
                <a:srgbClr val="00000A"/>
              </a:solidFill>
              <a:effectLst/>
              <a:latin typeface="+mj-lt"/>
              <a:ea typeface="Noto Sans CJK SC Regular"/>
              <a:cs typeface="FreeSans"/>
            </a:endParaRPr>
          </a:p>
          <a:p>
            <a:pPr marL="0" marR="0" algn="just">
              <a:spcBef>
                <a:spcPts val="0"/>
              </a:spcBef>
              <a:spcAft>
                <a:spcPts val="0"/>
              </a:spcAft>
            </a:pPr>
            <a:r>
              <a:rPr lang="en-US" dirty="0">
                <a:solidFill>
                  <a:srgbClr val="00000A"/>
                </a:solidFill>
                <a:effectLst/>
                <a:latin typeface="+mj-lt"/>
                <a:ea typeface="Noto Sans CJK SC Regular"/>
                <a:cs typeface="FreeSans"/>
              </a:rPr>
              <a:t>The Objective of Notes Drive is to provide better facility to the students and teachers to bring out the easy circulation of documents within healthy environment. It will reduce the manual paperwork, reduced the sharing and distribution time.</a:t>
            </a:r>
            <a:endParaRPr lang="en-IN" dirty="0">
              <a:solidFill>
                <a:srgbClr val="00000A"/>
              </a:solidFill>
              <a:effectLst/>
              <a:latin typeface="+mj-lt"/>
              <a:ea typeface="Noto Sans CJK SC Regular"/>
              <a:cs typeface="FreeSans"/>
            </a:endParaRPr>
          </a:p>
          <a:p>
            <a:endParaRPr lang="en-IN" dirty="0">
              <a:latin typeface="+mj-lt"/>
            </a:endParaRPr>
          </a:p>
        </p:txBody>
      </p:sp>
    </p:spTree>
    <p:extLst>
      <p:ext uri="{BB962C8B-B14F-4D97-AF65-F5344CB8AC3E}">
        <p14:creationId xmlns:p14="http://schemas.microsoft.com/office/powerpoint/2010/main" val="403108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7F64-346B-42E2-8E91-4DBFE0468785}"/>
              </a:ext>
            </a:extLst>
          </p:cNvPr>
          <p:cNvSpPr>
            <a:spLocks noGrp="1"/>
          </p:cNvSpPr>
          <p:nvPr>
            <p:ph type="ctrTitle"/>
          </p:nvPr>
        </p:nvSpPr>
        <p:spPr>
          <a:xfrm>
            <a:off x="1168893" y="745725"/>
            <a:ext cx="9144000" cy="997582"/>
          </a:xfrm>
        </p:spPr>
        <p:txBody>
          <a:bodyPr>
            <a:normAutofit/>
          </a:bodyPr>
          <a:lstStyle/>
          <a:p>
            <a:r>
              <a:rPr lang="en-US" sz="4400" b="1" u="sng" dirty="0">
                <a:solidFill>
                  <a:srgbClr val="2F5496"/>
                </a:solidFill>
                <a:effectLst/>
                <a:latin typeface="+mn-lt"/>
                <a:ea typeface="Noto Sans CJK SC Regular"/>
                <a:cs typeface="FreeSans"/>
              </a:rPr>
              <a:t>Software Requirements</a:t>
            </a:r>
            <a:endParaRPr lang="en-IN" sz="4400" u="sng" dirty="0">
              <a:latin typeface="+mn-lt"/>
            </a:endParaRPr>
          </a:p>
        </p:txBody>
      </p:sp>
      <p:sp>
        <p:nvSpPr>
          <p:cNvPr id="3" name="Subtitle 2">
            <a:extLst>
              <a:ext uri="{FF2B5EF4-FFF2-40B4-BE49-F238E27FC236}">
                <a16:creationId xmlns:a16="http://schemas.microsoft.com/office/drawing/2014/main" id="{70A867E9-A72D-4911-B3D2-F6A2E8C55F2F}"/>
              </a:ext>
            </a:extLst>
          </p:cNvPr>
          <p:cNvSpPr>
            <a:spLocks noGrp="1"/>
          </p:cNvSpPr>
          <p:nvPr>
            <p:ph type="subTitle" idx="1"/>
          </p:nvPr>
        </p:nvSpPr>
        <p:spPr>
          <a:xfrm>
            <a:off x="1864312" y="2370337"/>
            <a:ext cx="8803688" cy="3453414"/>
          </a:xfrm>
        </p:spPr>
        <p:txBody>
          <a:bodyPr>
            <a:normAutofit fontScale="92500" lnSpcReduction="10000"/>
          </a:bodyPr>
          <a:lstStyle/>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WINDOWS OPERATING SYSTEM</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PHP</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MySQL</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HTML, CSS, JAVASCRIPT, BOOTSTRAP</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XAMP</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APACHE SERVER</a:t>
            </a:r>
            <a:endParaRPr lang="en-IN" sz="2600" dirty="0">
              <a:effectLst/>
              <a:latin typeface="+mj-lt"/>
              <a:ea typeface="Noto Sans CJK SC Regular"/>
              <a:cs typeface="Mangal" panose="02040503050203030202" pitchFamily="18" charset="0"/>
            </a:endParaRPr>
          </a:p>
          <a:p>
            <a:pPr marL="342900" marR="759460" lvl="0" indent="-342900" algn="l">
              <a:lnSpc>
                <a:spcPct val="107000"/>
              </a:lnSpc>
              <a:spcBef>
                <a:spcPts val="0"/>
              </a:spcBef>
              <a:spcAft>
                <a:spcPts val="800"/>
              </a:spcAft>
              <a:buFont typeface="Symbol" panose="05050102010706020507" pitchFamily="18" charset="2"/>
              <a:buChar char=""/>
            </a:pPr>
            <a:r>
              <a:rPr lang="en-US" sz="2600" dirty="0">
                <a:effectLst/>
                <a:latin typeface="+mj-lt"/>
                <a:ea typeface="Noto Sans CJK SC Regular"/>
                <a:cs typeface="Mangal" panose="02040503050203030202" pitchFamily="18" charset="0"/>
              </a:rPr>
              <a:t>SUBLIME TEXT EDITOR</a:t>
            </a:r>
            <a:endParaRPr lang="en-IN" sz="2600" dirty="0">
              <a:effectLst/>
              <a:latin typeface="+mj-lt"/>
              <a:ea typeface="Noto Sans CJK SC Regular"/>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125481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23D3-3C2F-4A31-99AC-2BF3424AB7E9}"/>
              </a:ext>
            </a:extLst>
          </p:cNvPr>
          <p:cNvSpPr>
            <a:spLocks noGrp="1"/>
          </p:cNvSpPr>
          <p:nvPr>
            <p:ph type="title"/>
          </p:nvPr>
        </p:nvSpPr>
        <p:spPr>
          <a:xfrm>
            <a:off x="838200" y="365125"/>
            <a:ext cx="10515600" cy="771217"/>
          </a:xfrm>
        </p:spPr>
        <p:txBody>
          <a:bodyPr/>
          <a:lstStyle/>
          <a:p>
            <a:pPr algn="ctr"/>
            <a:r>
              <a:rPr lang="en-US" b="1" u="sng" dirty="0">
                <a:solidFill>
                  <a:schemeClr val="accent5">
                    <a:lumMod val="75000"/>
                  </a:schemeClr>
                </a:solidFill>
                <a:latin typeface="+mn-lt"/>
              </a:rPr>
              <a:t>Module Specification</a:t>
            </a:r>
            <a:endParaRPr lang="en-IN" b="1" u="sng" dirty="0">
              <a:solidFill>
                <a:schemeClr val="accent5">
                  <a:lumMod val="75000"/>
                </a:schemeClr>
              </a:solidFill>
              <a:latin typeface="+mn-lt"/>
            </a:endParaRPr>
          </a:p>
        </p:txBody>
      </p:sp>
      <p:sp>
        <p:nvSpPr>
          <p:cNvPr id="3" name="Content Placeholder 2">
            <a:extLst>
              <a:ext uri="{FF2B5EF4-FFF2-40B4-BE49-F238E27FC236}">
                <a16:creationId xmlns:a16="http://schemas.microsoft.com/office/drawing/2014/main" id="{9574AF28-6DB5-45B7-886E-210841CCA953}"/>
              </a:ext>
            </a:extLst>
          </p:cNvPr>
          <p:cNvSpPr>
            <a:spLocks noGrp="1"/>
          </p:cNvSpPr>
          <p:nvPr>
            <p:ph idx="1"/>
          </p:nvPr>
        </p:nvSpPr>
        <p:spPr>
          <a:xfrm>
            <a:off x="838200" y="1136342"/>
            <a:ext cx="10515600" cy="5040621"/>
          </a:xfrm>
        </p:spPr>
        <p:txBody>
          <a:bodyPr>
            <a:noAutofit/>
          </a:bodyPr>
          <a:lstStyle/>
          <a:p>
            <a:pPr marL="0" indent="0">
              <a:buNone/>
            </a:pPr>
            <a:r>
              <a:rPr lang="en-US" sz="1800" dirty="0">
                <a:latin typeface="+mj-lt"/>
              </a:rPr>
              <a:t> </a:t>
            </a:r>
            <a:endParaRPr lang="en-IN" sz="1800" dirty="0">
              <a:latin typeface="+mj-lt"/>
            </a:endParaRPr>
          </a:p>
          <a:p>
            <a:pPr lvl="0"/>
            <a:r>
              <a:rPr lang="en-US" sz="2400" b="1" dirty="0">
                <a:latin typeface="+mj-lt"/>
              </a:rPr>
              <a:t>Student:</a:t>
            </a:r>
            <a:r>
              <a:rPr lang="en-US" sz="1800" dirty="0">
                <a:latin typeface="+mj-lt"/>
              </a:rPr>
              <a:t> </a:t>
            </a:r>
            <a:r>
              <a:rPr lang="en-IN" sz="1800" dirty="0">
                <a:latin typeface="+mj-lt"/>
              </a:rPr>
              <a:t> </a:t>
            </a:r>
            <a:r>
              <a:rPr lang="en-US" sz="1800" dirty="0">
                <a:latin typeface="+mj-lt"/>
              </a:rPr>
              <a:t>Students register on the website and login to access the notes uploaded by teachers and view them or download it.</a:t>
            </a:r>
            <a:endParaRPr lang="en-IN" sz="1800" dirty="0">
              <a:latin typeface="+mj-lt"/>
            </a:endParaRPr>
          </a:p>
          <a:p>
            <a:pPr marL="0" indent="0">
              <a:buNone/>
            </a:pPr>
            <a:r>
              <a:rPr lang="en-US" sz="1800" dirty="0">
                <a:latin typeface="+mj-lt"/>
              </a:rPr>
              <a:t> </a:t>
            </a:r>
            <a:endParaRPr lang="en-IN" sz="1800" dirty="0">
              <a:latin typeface="+mj-lt"/>
            </a:endParaRPr>
          </a:p>
          <a:p>
            <a:pPr lvl="0"/>
            <a:r>
              <a:rPr lang="en-US" sz="2400" b="1" dirty="0">
                <a:latin typeface="+mj-lt"/>
              </a:rPr>
              <a:t>Teacher:</a:t>
            </a:r>
            <a:r>
              <a:rPr lang="en-IN" sz="2400" b="1" dirty="0">
                <a:latin typeface="+mj-lt"/>
              </a:rPr>
              <a:t> </a:t>
            </a:r>
            <a:r>
              <a:rPr lang="en-US" sz="1800" dirty="0">
                <a:latin typeface="+mj-lt"/>
              </a:rPr>
              <a:t>The teacher has to first register on the website and then login to upload the note. Teacher can even delete the notes by logging in.</a:t>
            </a:r>
            <a:endParaRPr lang="en-IN" sz="1800" dirty="0">
              <a:latin typeface="+mj-lt"/>
            </a:endParaRPr>
          </a:p>
          <a:p>
            <a:pPr marL="0" indent="0">
              <a:buNone/>
            </a:pPr>
            <a:r>
              <a:rPr lang="en-US" sz="1800" dirty="0">
                <a:latin typeface="+mj-lt"/>
              </a:rPr>
              <a:t> </a:t>
            </a:r>
            <a:endParaRPr lang="en-IN" sz="1800" dirty="0">
              <a:latin typeface="+mj-lt"/>
            </a:endParaRPr>
          </a:p>
          <a:p>
            <a:pPr lvl="0"/>
            <a:r>
              <a:rPr lang="en-US" sz="2400" b="1" dirty="0">
                <a:latin typeface="+mj-lt"/>
              </a:rPr>
              <a:t>Notes:</a:t>
            </a:r>
            <a:r>
              <a:rPr lang="en-IN" sz="2400" b="1" dirty="0">
                <a:latin typeface="+mj-lt"/>
              </a:rPr>
              <a:t> </a:t>
            </a:r>
            <a:r>
              <a:rPr lang="en-US" sz="1800" dirty="0">
                <a:latin typeface="+mj-lt"/>
              </a:rPr>
              <a:t>Notes can be uploaded and deleted by teacher and student. It can be downloaded by every student and teacher.</a:t>
            </a:r>
            <a:endParaRPr lang="en-IN" sz="1800" dirty="0">
              <a:latin typeface="+mj-lt"/>
            </a:endParaRPr>
          </a:p>
          <a:p>
            <a:pPr marL="0" indent="0">
              <a:buNone/>
            </a:pPr>
            <a:r>
              <a:rPr lang="en-US" sz="1800" dirty="0">
                <a:latin typeface="+mj-lt"/>
              </a:rPr>
              <a:t> </a:t>
            </a:r>
            <a:endParaRPr lang="en-IN" sz="1800" dirty="0">
              <a:latin typeface="+mj-lt"/>
            </a:endParaRPr>
          </a:p>
          <a:p>
            <a:pPr lvl="0"/>
            <a:r>
              <a:rPr lang="en-US" sz="2400" b="1" dirty="0">
                <a:latin typeface="+mj-lt"/>
              </a:rPr>
              <a:t>Admin:</a:t>
            </a:r>
            <a:r>
              <a:rPr lang="en-IN" sz="2400" b="1" dirty="0">
                <a:latin typeface="+mj-lt"/>
              </a:rPr>
              <a:t> </a:t>
            </a:r>
            <a:r>
              <a:rPr lang="en-US" sz="1800" dirty="0">
                <a:latin typeface="+mj-lt"/>
              </a:rPr>
              <a:t>The notes are managed by admin. He has rights to approve or disapprove the notes uploaded by particular user.</a:t>
            </a:r>
            <a:endParaRPr lang="en-IN" sz="1800" dirty="0">
              <a:latin typeface="+mj-lt"/>
            </a:endParaRPr>
          </a:p>
          <a:p>
            <a:endParaRPr lang="en-IN" sz="1800" dirty="0">
              <a:latin typeface="+mj-lt"/>
            </a:endParaRPr>
          </a:p>
        </p:txBody>
      </p:sp>
    </p:spTree>
    <p:extLst>
      <p:ext uri="{BB962C8B-B14F-4D97-AF65-F5344CB8AC3E}">
        <p14:creationId xmlns:p14="http://schemas.microsoft.com/office/powerpoint/2010/main" val="288523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F592-5219-4BEE-9291-A02340505C73}"/>
              </a:ext>
            </a:extLst>
          </p:cNvPr>
          <p:cNvSpPr>
            <a:spLocks noGrp="1"/>
          </p:cNvSpPr>
          <p:nvPr>
            <p:ph type="title"/>
          </p:nvPr>
        </p:nvSpPr>
        <p:spPr>
          <a:xfrm>
            <a:off x="838200" y="365126"/>
            <a:ext cx="10515600" cy="1117446"/>
          </a:xfrm>
        </p:spPr>
        <p:txBody>
          <a:bodyPr/>
          <a:lstStyle/>
          <a:p>
            <a:pPr algn="ctr"/>
            <a:r>
              <a:rPr lang="en-US" b="1" u="sng" dirty="0">
                <a:solidFill>
                  <a:schemeClr val="accent5">
                    <a:lumMod val="75000"/>
                  </a:schemeClr>
                </a:solidFill>
                <a:latin typeface="+mn-lt"/>
              </a:rPr>
              <a:t>Use Case</a:t>
            </a:r>
            <a:endParaRPr lang="en-IN" b="1" u="sng"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12EB7D86-2A70-434D-9E6F-BA90A7FD6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482" y="1825625"/>
            <a:ext cx="7705817" cy="4752728"/>
          </a:xfrm>
        </p:spPr>
      </p:pic>
    </p:spTree>
    <p:extLst>
      <p:ext uri="{BB962C8B-B14F-4D97-AF65-F5344CB8AC3E}">
        <p14:creationId xmlns:p14="http://schemas.microsoft.com/office/powerpoint/2010/main" val="10663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EF69-FAF4-4A8B-B30E-1181094C90F8}"/>
              </a:ext>
            </a:extLst>
          </p:cNvPr>
          <p:cNvSpPr>
            <a:spLocks noGrp="1"/>
          </p:cNvSpPr>
          <p:nvPr>
            <p:ph type="title"/>
          </p:nvPr>
        </p:nvSpPr>
        <p:spPr>
          <a:xfrm>
            <a:off x="838200" y="267471"/>
            <a:ext cx="10515600" cy="913259"/>
          </a:xfrm>
        </p:spPr>
        <p:txBody>
          <a:bodyPr/>
          <a:lstStyle/>
          <a:p>
            <a:pPr algn="ctr"/>
            <a:r>
              <a:rPr lang="en-US" b="1" u="sng" dirty="0">
                <a:solidFill>
                  <a:schemeClr val="accent5">
                    <a:lumMod val="75000"/>
                  </a:schemeClr>
                </a:solidFill>
                <a:latin typeface="+mn-lt"/>
              </a:rPr>
              <a:t>Homepage</a:t>
            </a:r>
            <a:endParaRPr lang="en-IN" b="1" u="sng" dirty="0">
              <a:solidFill>
                <a:schemeClr val="accent5">
                  <a:lumMod val="75000"/>
                </a:schemeClr>
              </a:solidFill>
              <a:latin typeface="+mn-lt"/>
            </a:endParaRPr>
          </a:p>
        </p:txBody>
      </p:sp>
      <p:pic>
        <p:nvPicPr>
          <p:cNvPr id="6" name="Content Placeholder 5">
            <a:extLst>
              <a:ext uri="{FF2B5EF4-FFF2-40B4-BE49-F238E27FC236}">
                <a16:creationId xmlns:a16="http://schemas.microsoft.com/office/drawing/2014/main" id="{9CE841BE-7B47-40A2-B60A-2938CB6BF45F}"/>
              </a:ext>
            </a:extLst>
          </p:cNvPr>
          <p:cNvPicPr>
            <a:picLocks noGrp="1"/>
          </p:cNvPicPr>
          <p:nvPr>
            <p:ph idx="1"/>
          </p:nvPr>
        </p:nvPicPr>
        <p:blipFill>
          <a:blip r:embed="rId2"/>
          <a:stretch>
            <a:fillRect/>
          </a:stretch>
        </p:blipFill>
        <p:spPr>
          <a:xfrm>
            <a:off x="1613500" y="1109710"/>
            <a:ext cx="7139884" cy="2636668"/>
          </a:xfrm>
          <a:prstGeom prst="rect">
            <a:avLst/>
          </a:prstGeom>
        </p:spPr>
      </p:pic>
      <p:pic>
        <p:nvPicPr>
          <p:cNvPr id="7" name="Picture 6">
            <a:extLst>
              <a:ext uri="{FF2B5EF4-FFF2-40B4-BE49-F238E27FC236}">
                <a16:creationId xmlns:a16="http://schemas.microsoft.com/office/drawing/2014/main" id="{AE9CC7B7-EC72-4F65-A783-42CAC3DF6E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3500" y="3746378"/>
            <a:ext cx="7139884" cy="3014345"/>
          </a:xfrm>
          <a:prstGeom prst="rect">
            <a:avLst/>
          </a:prstGeom>
          <a:noFill/>
          <a:ln>
            <a:noFill/>
          </a:ln>
        </p:spPr>
      </p:pic>
    </p:spTree>
    <p:extLst>
      <p:ext uri="{BB962C8B-B14F-4D97-AF65-F5344CB8AC3E}">
        <p14:creationId xmlns:p14="http://schemas.microsoft.com/office/powerpoint/2010/main" val="217323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61D9-CDFA-453A-B86D-48CAADAEC0CC}"/>
              </a:ext>
            </a:extLst>
          </p:cNvPr>
          <p:cNvSpPr>
            <a:spLocks noGrp="1"/>
          </p:cNvSpPr>
          <p:nvPr>
            <p:ph type="title"/>
          </p:nvPr>
        </p:nvSpPr>
        <p:spPr/>
        <p:txBody>
          <a:bodyPr/>
          <a:lstStyle/>
          <a:p>
            <a:pPr algn="ctr"/>
            <a:r>
              <a:rPr lang="en-US" dirty="0">
                <a:solidFill>
                  <a:schemeClr val="accent5">
                    <a:lumMod val="75000"/>
                  </a:schemeClr>
                </a:solidFill>
                <a:latin typeface="+mn-lt"/>
              </a:rPr>
              <a:t>About us</a:t>
            </a:r>
            <a:endParaRPr lang="en-IN" dirty="0">
              <a:solidFill>
                <a:schemeClr val="accent5">
                  <a:lumMod val="75000"/>
                </a:schemeClr>
              </a:solidFill>
              <a:latin typeface="+mn-lt"/>
            </a:endParaRPr>
          </a:p>
        </p:txBody>
      </p:sp>
      <p:pic>
        <p:nvPicPr>
          <p:cNvPr id="5" name="Content Placeholder 4">
            <a:extLst>
              <a:ext uri="{FF2B5EF4-FFF2-40B4-BE49-F238E27FC236}">
                <a16:creationId xmlns:a16="http://schemas.microsoft.com/office/drawing/2014/main" id="{A9A81C7A-6E48-4E35-A0DB-7DF363F2B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356" y="2480972"/>
            <a:ext cx="6081287" cy="3040643"/>
          </a:xfrm>
        </p:spPr>
      </p:pic>
    </p:spTree>
    <p:extLst>
      <p:ext uri="{BB962C8B-B14F-4D97-AF65-F5344CB8AC3E}">
        <p14:creationId xmlns:p14="http://schemas.microsoft.com/office/powerpoint/2010/main" val="35064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2844</TotalTime>
  <Words>674</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Impact</vt:lpstr>
      <vt:lpstr>Liberation Serif</vt:lpstr>
      <vt:lpstr>Symbol</vt:lpstr>
      <vt:lpstr>Office Theme</vt:lpstr>
      <vt:lpstr>Summer Project : College Notes Drive</vt:lpstr>
      <vt:lpstr>INTRODUCTION</vt:lpstr>
      <vt:lpstr>Problem Definition</vt:lpstr>
      <vt:lpstr>Objective of Project</vt:lpstr>
      <vt:lpstr>Software Requirements</vt:lpstr>
      <vt:lpstr>Module Specification</vt:lpstr>
      <vt:lpstr>Use Case</vt:lpstr>
      <vt:lpstr>Homepage</vt:lpstr>
      <vt:lpstr>About us</vt:lpstr>
      <vt:lpstr>Login Page</vt:lpstr>
      <vt:lpstr>Register Page</vt:lpstr>
      <vt:lpstr>Forgot Password</vt:lpstr>
      <vt:lpstr>Admin Dashboard Page</vt:lpstr>
      <vt:lpstr>Update Profile Page</vt:lpstr>
      <vt:lpstr>User Dashboard Page</vt:lpstr>
      <vt:lpstr>Upload Note Page</vt:lpstr>
      <vt:lpstr>Uploaded Note Pages</vt:lpstr>
      <vt:lpstr>Name Ascending and Descending</vt:lpstr>
      <vt:lpstr>Ascending Order Name</vt:lpstr>
      <vt:lpstr>Descending Order Name</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and WAD Mini Project</dc:title>
  <dc:creator>Raghupathy Boyar</dc:creator>
  <cp:lastModifiedBy>Rahul Gupta</cp:lastModifiedBy>
  <cp:revision>20</cp:revision>
  <dcterms:created xsi:type="dcterms:W3CDTF">2020-04-25T13:19:47Z</dcterms:created>
  <dcterms:modified xsi:type="dcterms:W3CDTF">2020-09-04T05:06:23Z</dcterms:modified>
</cp:coreProperties>
</file>