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 autoAdjust="0"/>
    <p:restoredTop sz="91667" autoAdjust="0"/>
  </p:normalViewPr>
  <p:slideViewPr>
    <p:cSldViewPr snapToGrid="0">
      <p:cViewPr varScale="1">
        <p:scale>
          <a:sx n="143" d="100"/>
          <a:sy n="143" d="100"/>
        </p:scale>
        <p:origin x="29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B43D9-3FF5-4211-955E-5A9D93E2D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91C7267-2594-48DC-9D70-505CA83A3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customer experience</a:t>
          </a:r>
        </a:p>
      </dgm:t>
    </dgm:pt>
    <dgm:pt modelId="{2B359121-74CC-4AEE-8A63-3EC94A8B1A48}" type="parTrans" cxnId="{4284CAA0-EF97-4219-B480-B35B99547281}">
      <dgm:prSet/>
      <dgm:spPr/>
      <dgm:t>
        <a:bodyPr/>
        <a:lstStyle/>
        <a:p>
          <a:endParaRPr lang="en-US"/>
        </a:p>
      </dgm:t>
    </dgm:pt>
    <dgm:pt modelId="{5B8AFC51-AAD8-4ACB-A0CA-4EDC3465ED9C}" type="sibTrans" cxnId="{4284CAA0-EF97-4219-B480-B35B99547281}">
      <dgm:prSet/>
      <dgm:spPr/>
      <dgm:t>
        <a:bodyPr/>
        <a:lstStyle/>
        <a:p>
          <a:endParaRPr lang="en-US"/>
        </a:p>
      </dgm:t>
    </dgm:pt>
    <dgm:pt modelId="{071CDA18-5085-4630-9772-8F81854C8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efficiency</a:t>
          </a:r>
        </a:p>
      </dgm:t>
    </dgm:pt>
    <dgm:pt modelId="{1C7E5830-DB15-4B54-A383-698ED87FA7DB}" type="parTrans" cxnId="{1DC03489-3467-44F4-A4C5-FDBFAF5EB165}">
      <dgm:prSet/>
      <dgm:spPr/>
      <dgm:t>
        <a:bodyPr/>
        <a:lstStyle/>
        <a:p>
          <a:endParaRPr lang="en-US"/>
        </a:p>
      </dgm:t>
    </dgm:pt>
    <dgm:pt modelId="{8043E056-C441-45DC-882D-FC0DF01527C6}" type="sibTrans" cxnId="{1DC03489-3467-44F4-A4C5-FDBFAF5EB165}">
      <dgm:prSet/>
      <dgm:spPr/>
      <dgm:t>
        <a:bodyPr/>
        <a:lstStyle/>
        <a:p>
          <a:endParaRPr lang="en-US"/>
        </a:p>
      </dgm:t>
    </dgm:pt>
    <dgm:pt modelId="{1D87D42F-A59C-4701-A8B3-90436B9887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Advertising</a:t>
          </a:r>
        </a:p>
      </dgm:t>
    </dgm:pt>
    <dgm:pt modelId="{4A2F48A7-92F9-4AF8-941C-39AB3E005021}" type="parTrans" cxnId="{2A032CBD-0F6E-41A4-B253-16F04F0A065B}">
      <dgm:prSet/>
      <dgm:spPr/>
      <dgm:t>
        <a:bodyPr/>
        <a:lstStyle/>
        <a:p>
          <a:endParaRPr lang="en-US"/>
        </a:p>
      </dgm:t>
    </dgm:pt>
    <dgm:pt modelId="{4C50D7F6-FECF-47CD-8DA2-A49ECC757E61}" type="sibTrans" cxnId="{2A032CBD-0F6E-41A4-B253-16F04F0A065B}">
      <dgm:prSet/>
      <dgm:spPr/>
      <dgm:t>
        <a:bodyPr/>
        <a:lstStyle/>
        <a:p>
          <a:endParaRPr lang="en-US"/>
        </a:p>
      </dgm:t>
    </dgm:pt>
    <dgm:pt modelId="{809827BB-D9C9-4B43-AEF4-67174A5D9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Forecast trends</a:t>
          </a:r>
        </a:p>
      </dgm:t>
    </dgm:pt>
    <dgm:pt modelId="{51B76990-2A8D-476D-A4B1-22677D7B3F1C}" type="parTrans" cxnId="{AE775DC3-9465-4B00-A4F0-B10C04AFB609}">
      <dgm:prSet/>
      <dgm:spPr/>
      <dgm:t>
        <a:bodyPr/>
        <a:lstStyle/>
        <a:p>
          <a:endParaRPr lang="en-US"/>
        </a:p>
      </dgm:t>
    </dgm:pt>
    <dgm:pt modelId="{E91C9788-0B90-4356-92E2-8FD4EF524F48}" type="sibTrans" cxnId="{AE775DC3-9465-4B00-A4F0-B10C04AFB609}">
      <dgm:prSet/>
      <dgm:spPr/>
      <dgm:t>
        <a:bodyPr/>
        <a:lstStyle/>
        <a:p>
          <a:endParaRPr lang="en-US"/>
        </a:p>
      </dgm:t>
    </dgm:pt>
    <dgm:pt modelId="{933F8C91-6053-4044-8349-E61190E95E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list goes on and on</a:t>
          </a:r>
        </a:p>
      </dgm:t>
    </dgm:pt>
    <dgm:pt modelId="{4C115805-7E2B-4684-A808-6E399280699C}" type="parTrans" cxnId="{DF8D2C43-044C-42C9-8670-DC1285007860}">
      <dgm:prSet/>
      <dgm:spPr/>
      <dgm:t>
        <a:bodyPr/>
        <a:lstStyle/>
        <a:p>
          <a:endParaRPr lang="en-US"/>
        </a:p>
      </dgm:t>
    </dgm:pt>
    <dgm:pt modelId="{FB9E7629-961B-4663-AE76-1E9BB961A28F}" type="sibTrans" cxnId="{DF8D2C43-044C-42C9-8670-DC1285007860}">
      <dgm:prSet/>
      <dgm:spPr/>
      <dgm:t>
        <a:bodyPr/>
        <a:lstStyle/>
        <a:p>
          <a:endParaRPr lang="en-US"/>
        </a:p>
      </dgm:t>
    </dgm:pt>
    <dgm:pt modelId="{7CB3F269-367D-43B3-9E3E-02667FC34B48}" type="pres">
      <dgm:prSet presAssocID="{45BB43D9-3FF5-4211-955E-5A9D93E2DF20}" presName="root" presStyleCnt="0">
        <dgm:presLayoutVars>
          <dgm:dir/>
          <dgm:resizeHandles val="exact"/>
        </dgm:presLayoutVars>
      </dgm:prSet>
      <dgm:spPr/>
    </dgm:pt>
    <dgm:pt modelId="{772587A6-1FB9-445F-B0A8-5F9ADE85788B}" type="pres">
      <dgm:prSet presAssocID="{071CDA18-5085-4630-9772-8F81854C8FBF}" presName="compNode" presStyleCnt="0"/>
      <dgm:spPr/>
    </dgm:pt>
    <dgm:pt modelId="{09009051-8D1A-4CAD-BEBC-E393A480F886}" type="pres">
      <dgm:prSet presAssocID="{071CDA18-5085-4630-9772-8F81854C8F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2EAD21-AA10-4697-A7EF-BA6037A7F79F}" type="pres">
      <dgm:prSet presAssocID="{071CDA18-5085-4630-9772-8F81854C8FBF}" presName="spaceRect" presStyleCnt="0"/>
      <dgm:spPr/>
    </dgm:pt>
    <dgm:pt modelId="{C119D6C0-7604-45E8-832C-C3725659BF2E}" type="pres">
      <dgm:prSet presAssocID="{071CDA18-5085-4630-9772-8F81854C8FBF}" presName="textRect" presStyleLbl="revTx" presStyleIdx="0" presStyleCnt="5">
        <dgm:presLayoutVars>
          <dgm:chMax val="1"/>
          <dgm:chPref val="1"/>
        </dgm:presLayoutVars>
      </dgm:prSet>
      <dgm:spPr/>
    </dgm:pt>
    <dgm:pt modelId="{C04B0813-68CC-4C2E-964C-72B083571C9F}" type="pres">
      <dgm:prSet presAssocID="{8043E056-C441-45DC-882D-FC0DF01527C6}" presName="sibTrans" presStyleCnt="0"/>
      <dgm:spPr/>
    </dgm:pt>
    <dgm:pt modelId="{4918F847-85D7-4C94-A63E-EAE59030FEF5}" type="pres">
      <dgm:prSet presAssocID="{1D87D42F-A59C-4701-A8B3-90436B9887E1}" presName="compNode" presStyleCnt="0"/>
      <dgm:spPr/>
    </dgm:pt>
    <dgm:pt modelId="{897CF4D3-0E13-4F27-8F86-64C68D25200D}" type="pres">
      <dgm:prSet presAssocID="{1D87D42F-A59C-4701-A8B3-90436B9887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14256A1-752C-4B3F-8D8D-74C46BF56091}" type="pres">
      <dgm:prSet presAssocID="{1D87D42F-A59C-4701-A8B3-90436B9887E1}" presName="spaceRect" presStyleCnt="0"/>
      <dgm:spPr/>
    </dgm:pt>
    <dgm:pt modelId="{2FD7CC2E-7061-4423-98C0-FF60470C6090}" type="pres">
      <dgm:prSet presAssocID="{1D87D42F-A59C-4701-A8B3-90436B9887E1}" presName="textRect" presStyleLbl="revTx" presStyleIdx="1" presStyleCnt="5">
        <dgm:presLayoutVars>
          <dgm:chMax val="1"/>
          <dgm:chPref val="1"/>
        </dgm:presLayoutVars>
      </dgm:prSet>
      <dgm:spPr/>
    </dgm:pt>
    <dgm:pt modelId="{ECB7C330-6F19-408B-BF82-C837A3AA0FD7}" type="pres">
      <dgm:prSet presAssocID="{4C50D7F6-FECF-47CD-8DA2-A49ECC757E61}" presName="sibTrans" presStyleCnt="0"/>
      <dgm:spPr/>
    </dgm:pt>
    <dgm:pt modelId="{03A1B270-97A0-4EFC-B630-A86E409B7E67}" type="pres">
      <dgm:prSet presAssocID="{933F8C91-6053-4044-8349-E61190E95E9D}" presName="compNode" presStyleCnt="0"/>
      <dgm:spPr/>
    </dgm:pt>
    <dgm:pt modelId="{66B8D44B-04FF-4510-A292-49878220A5B1}" type="pres">
      <dgm:prSet presAssocID="{933F8C91-6053-4044-8349-E61190E95E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0EC1678-B13C-4DCA-A710-0D4F67124FAA}" type="pres">
      <dgm:prSet presAssocID="{933F8C91-6053-4044-8349-E61190E95E9D}" presName="spaceRect" presStyleCnt="0"/>
      <dgm:spPr/>
    </dgm:pt>
    <dgm:pt modelId="{13EA7DD7-FBF6-4D36-B006-B33E87EAEB52}" type="pres">
      <dgm:prSet presAssocID="{933F8C91-6053-4044-8349-E61190E95E9D}" presName="textRect" presStyleLbl="revTx" presStyleIdx="2" presStyleCnt="5">
        <dgm:presLayoutVars>
          <dgm:chMax val="1"/>
          <dgm:chPref val="1"/>
        </dgm:presLayoutVars>
      </dgm:prSet>
      <dgm:spPr/>
    </dgm:pt>
    <dgm:pt modelId="{637B0337-0C03-2D43-9053-D5A964259073}" type="pres">
      <dgm:prSet presAssocID="{FB9E7629-961B-4663-AE76-1E9BB961A28F}" presName="sibTrans" presStyleCnt="0"/>
      <dgm:spPr/>
    </dgm:pt>
    <dgm:pt modelId="{8D1CCE98-E727-431A-8D1E-A2A97B52B8C5}" type="pres">
      <dgm:prSet presAssocID="{591C7267-2594-48DC-9D70-505CA83A30E8}" presName="compNode" presStyleCnt="0"/>
      <dgm:spPr/>
    </dgm:pt>
    <dgm:pt modelId="{F42B3B00-B81C-4965-AF45-EC7DAA73CA5E}" type="pres">
      <dgm:prSet presAssocID="{591C7267-2594-48DC-9D70-505CA83A30E8}" presName="iconRect" presStyleLbl="node1" presStyleIdx="3" presStyleCnt="5" custLinFactNeighborX="-6944" custLinFactNeighborY="339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C4E33F5-950C-442D-8EC1-16BC07776A42}" type="pres">
      <dgm:prSet presAssocID="{591C7267-2594-48DC-9D70-505CA83A30E8}" presName="spaceRect" presStyleCnt="0"/>
      <dgm:spPr/>
    </dgm:pt>
    <dgm:pt modelId="{C10C9B14-5E51-4CEC-B29A-87AD04937EE1}" type="pres">
      <dgm:prSet presAssocID="{591C7267-2594-48DC-9D70-505CA83A30E8}" presName="textRect" presStyleLbl="revTx" presStyleIdx="3" presStyleCnt="5">
        <dgm:presLayoutVars>
          <dgm:chMax val="1"/>
          <dgm:chPref val="1"/>
        </dgm:presLayoutVars>
      </dgm:prSet>
      <dgm:spPr/>
    </dgm:pt>
    <dgm:pt modelId="{9B6B3503-E014-42E0-8367-771C5E610B21}" type="pres">
      <dgm:prSet presAssocID="{5B8AFC51-AAD8-4ACB-A0CA-4EDC3465ED9C}" presName="sibTrans" presStyleCnt="0"/>
      <dgm:spPr/>
    </dgm:pt>
    <dgm:pt modelId="{E6998766-9506-4A66-8594-AAFD361DABF3}" type="pres">
      <dgm:prSet presAssocID="{809827BB-D9C9-4B43-AEF4-67174A5D9CC4}" presName="compNode" presStyleCnt="0"/>
      <dgm:spPr/>
    </dgm:pt>
    <dgm:pt modelId="{5B5AA93D-C9DC-4E23-B7C4-743A7E998955}" type="pres">
      <dgm:prSet presAssocID="{809827BB-D9C9-4B43-AEF4-67174A5D9C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1F201E7-106E-4197-9AB3-C458033B4A9C}" type="pres">
      <dgm:prSet presAssocID="{809827BB-D9C9-4B43-AEF4-67174A5D9CC4}" presName="spaceRect" presStyleCnt="0"/>
      <dgm:spPr/>
    </dgm:pt>
    <dgm:pt modelId="{87D85EB7-3ACF-4233-BFDD-71771A884E60}" type="pres">
      <dgm:prSet presAssocID="{809827BB-D9C9-4B43-AEF4-67174A5D9C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A525501-9850-B442-9363-70D991EA982E}" type="presOf" srcId="{809827BB-D9C9-4B43-AEF4-67174A5D9CC4}" destId="{87D85EB7-3ACF-4233-BFDD-71771A884E60}" srcOrd="0" destOrd="0" presId="urn:microsoft.com/office/officeart/2018/2/layout/IconLabelList"/>
    <dgm:cxn modelId="{C1D13137-0D84-41F0-B2BE-132E2A1D045E}" type="presOf" srcId="{45BB43D9-3FF5-4211-955E-5A9D93E2DF20}" destId="{7CB3F269-367D-43B3-9E3E-02667FC34B48}" srcOrd="0" destOrd="0" presId="urn:microsoft.com/office/officeart/2018/2/layout/IconLabelList"/>
    <dgm:cxn modelId="{DF8D2C43-044C-42C9-8670-DC1285007860}" srcId="{45BB43D9-3FF5-4211-955E-5A9D93E2DF20}" destId="{933F8C91-6053-4044-8349-E61190E95E9D}" srcOrd="2" destOrd="0" parTransId="{4C115805-7E2B-4684-A808-6E399280699C}" sibTransId="{FB9E7629-961B-4663-AE76-1E9BB961A28F}"/>
    <dgm:cxn modelId="{E1FF9B84-D12A-2049-9DD9-77DC9CDF376F}" type="presOf" srcId="{591C7267-2594-48DC-9D70-505CA83A30E8}" destId="{C10C9B14-5E51-4CEC-B29A-87AD04937EE1}" srcOrd="0" destOrd="0" presId="urn:microsoft.com/office/officeart/2018/2/layout/IconLabelList"/>
    <dgm:cxn modelId="{1DC03489-3467-44F4-A4C5-FDBFAF5EB165}" srcId="{45BB43D9-3FF5-4211-955E-5A9D93E2DF20}" destId="{071CDA18-5085-4630-9772-8F81854C8FBF}" srcOrd="0" destOrd="0" parTransId="{1C7E5830-DB15-4B54-A383-698ED87FA7DB}" sibTransId="{8043E056-C441-45DC-882D-FC0DF01527C6}"/>
    <dgm:cxn modelId="{4284CAA0-EF97-4219-B480-B35B99547281}" srcId="{45BB43D9-3FF5-4211-955E-5A9D93E2DF20}" destId="{591C7267-2594-48DC-9D70-505CA83A30E8}" srcOrd="3" destOrd="0" parTransId="{2B359121-74CC-4AEE-8A63-3EC94A8B1A48}" sibTransId="{5B8AFC51-AAD8-4ACB-A0CA-4EDC3465ED9C}"/>
    <dgm:cxn modelId="{E7B0D0AA-27D0-9C40-8E5A-621D89C880FA}" type="presOf" srcId="{1D87D42F-A59C-4701-A8B3-90436B9887E1}" destId="{2FD7CC2E-7061-4423-98C0-FF60470C6090}" srcOrd="0" destOrd="0" presId="urn:microsoft.com/office/officeart/2018/2/layout/IconLabelList"/>
    <dgm:cxn modelId="{93A6D3AA-6937-D141-8439-98F2086D4B07}" type="presOf" srcId="{071CDA18-5085-4630-9772-8F81854C8FBF}" destId="{C119D6C0-7604-45E8-832C-C3725659BF2E}" srcOrd="0" destOrd="0" presId="urn:microsoft.com/office/officeart/2018/2/layout/IconLabelList"/>
    <dgm:cxn modelId="{1838F3AE-CFA9-0B4C-AAF1-96947669C76E}" type="presOf" srcId="{933F8C91-6053-4044-8349-E61190E95E9D}" destId="{13EA7DD7-FBF6-4D36-B006-B33E87EAEB52}" srcOrd="0" destOrd="0" presId="urn:microsoft.com/office/officeart/2018/2/layout/IconLabelList"/>
    <dgm:cxn modelId="{2A032CBD-0F6E-41A4-B253-16F04F0A065B}" srcId="{45BB43D9-3FF5-4211-955E-5A9D93E2DF20}" destId="{1D87D42F-A59C-4701-A8B3-90436B9887E1}" srcOrd="1" destOrd="0" parTransId="{4A2F48A7-92F9-4AF8-941C-39AB3E005021}" sibTransId="{4C50D7F6-FECF-47CD-8DA2-A49ECC757E61}"/>
    <dgm:cxn modelId="{AE775DC3-9465-4B00-A4F0-B10C04AFB609}" srcId="{45BB43D9-3FF5-4211-955E-5A9D93E2DF20}" destId="{809827BB-D9C9-4B43-AEF4-67174A5D9CC4}" srcOrd="4" destOrd="0" parTransId="{51B76990-2A8D-476D-A4B1-22677D7B3F1C}" sibTransId="{E91C9788-0B90-4356-92E2-8FD4EF524F48}"/>
    <dgm:cxn modelId="{0FBF57A8-3E28-FE40-A13D-E8A6C0DF1333}" type="presParOf" srcId="{7CB3F269-367D-43B3-9E3E-02667FC34B48}" destId="{772587A6-1FB9-445F-B0A8-5F9ADE85788B}" srcOrd="0" destOrd="0" presId="urn:microsoft.com/office/officeart/2018/2/layout/IconLabelList"/>
    <dgm:cxn modelId="{69D4E4BC-58EA-6040-AEF0-F8B76223C2AF}" type="presParOf" srcId="{772587A6-1FB9-445F-B0A8-5F9ADE85788B}" destId="{09009051-8D1A-4CAD-BEBC-E393A480F886}" srcOrd="0" destOrd="0" presId="urn:microsoft.com/office/officeart/2018/2/layout/IconLabelList"/>
    <dgm:cxn modelId="{CD14624E-B930-DF4C-AD9E-BDEC94D047C4}" type="presParOf" srcId="{772587A6-1FB9-445F-B0A8-5F9ADE85788B}" destId="{ED2EAD21-AA10-4697-A7EF-BA6037A7F79F}" srcOrd="1" destOrd="0" presId="urn:microsoft.com/office/officeart/2018/2/layout/IconLabelList"/>
    <dgm:cxn modelId="{19E4B63E-B504-DB4A-98FB-F5CB31EA9D5E}" type="presParOf" srcId="{772587A6-1FB9-445F-B0A8-5F9ADE85788B}" destId="{C119D6C0-7604-45E8-832C-C3725659BF2E}" srcOrd="2" destOrd="0" presId="urn:microsoft.com/office/officeart/2018/2/layout/IconLabelList"/>
    <dgm:cxn modelId="{4319F94C-E6DD-9640-A8ED-15B4EFA5A31F}" type="presParOf" srcId="{7CB3F269-367D-43B3-9E3E-02667FC34B48}" destId="{C04B0813-68CC-4C2E-964C-72B083571C9F}" srcOrd="1" destOrd="0" presId="urn:microsoft.com/office/officeart/2018/2/layout/IconLabelList"/>
    <dgm:cxn modelId="{6AC519E5-FDFD-5442-B1EC-46F77424BF02}" type="presParOf" srcId="{7CB3F269-367D-43B3-9E3E-02667FC34B48}" destId="{4918F847-85D7-4C94-A63E-EAE59030FEF5}" srcOrd="2" destOrd="0" presId="urn:microsoft.com/office/officeart/2018/2/layout/IconLabelList"/>
    <dgm:cxn modelId="{53DA09EF-A8F2-1845-85C7-A613FE632822}" type="presParOf" srcId="{4918F847-85D7-4C94-A63E-EAE59030FEF5}" destId="{897CF4D3-0E13-4F27-8F86-64C68D25200D}" srcOrd="0" destOrd="0" presId="urn:microsoft.com/office/officeart/2018/2/layout/IconLabelList"/>
    <dgm:cxn modelId="{B0DD8C69-894E-2A4F-84C3-244D92EA1971}" type="presParOf" srcId="{4918F847-85D7-4C94-A63E-EAE59030FEF5}" destId="{A14256A1-752C-4B3F-8D8D-74C46BF56091}" srcOrd="1" destOrd="0" presId="urn:microsoft.com/office/officeart/2018/2/layout/IconLabelList"/>
    <dgm:cxn modelId="{1AA10347-3612-164B-AC83-CA7756844E81}" type="presParOf" srcId="{4918F847-85D7-4C94-A63E-EAE59030FEF5}" destId="{2FD7CC2E-7061-4423-98C0-FF60470C6090}" srcOrd="2" destOrd="0" presId="urn:microsoft.com/office/officeart/2018/2/layout/IconLabelList"/>
    <dgm:cxn modelId="{38A20624-28D2-5C43-85C5-D6B7327098B3}" type="presParOf" srcId="{7CB3F269-367D-43B3-9E3E-02667FC34B48}" destId="{ECB7C330-6F19-408B-BF82-C837A3AA0FD7}" srcOrd="3" destOrd="0" presId="urn:microsoft.com/office/officeart/2018/2/layout/IconLabelList"/>
    <dgm:cxn modelId="{4C62C6FB-F98E-F64E-B706-593BE9E98968}" type="presParOf" srcId="{7CB3F269-367D-43B3-9E3E-02667FC34B48}" destId="{03A1B270-97A0-4EFC-B630-A86E409B7E67}" srcOrd="4" destOrd="0" presId="urn:microsoft.com/office/officeart/2018/2/layout/IconLabelList"/>
    <dgm:cxn modelId="{C542F9D3-5A5C-A843-B682-F75FE76B64BC}" type="presParOf" srcId="{03A1B270-97A0-4EFC-B630-A86E409B7E67}" destId="{66B8D44B-04FF-4510-A292-49878220A5B1}" srcOrd="0" destOrd="0" presId="urn:microsoft.com/office/officeart/2018/2/layout/IconLabelList"/>
    <dgm:cxn modelId="{B56CAC9F-4567-5947-AC6E-04D7D68D8148}" type="presParOf" srcId="{03A1B270-97A0-4EFC-B630-A86E409B7E67}" destId="{E0EC1678-B13C-4DCA-A710-0D4F67124FAA}" srcOrd="1" destOrd="0" presId="urn:microsoft.com/office/officeart/2018/2/layout/IconLabelList"/>
    <dgm:cxn modelId="{14C48762-A8C6-C94D-9372-612D64A5C444}" type="presParOf" srcId="{03A1B270-97A0-4EFC-B630-A86E409B7E67}" destId="{13EA7DD7-FBF6-4D36-B006-B33E87EAEB52}" srcOrd="2" destOrd="0" presId="urn:microsoft.com/office/officeart/2018/2/layout/IconLabelList"/>
    <dgm:cxn modelId="{DBD1B125-24E5-474A-B656-541548DCA132}" type="presParOf" srcId="{7CB3F269-367D-43B3-9E3E-02667FC34B48}" destId="{637B0337-0C03-2D43-9053-D5A964259073}" srcOrd="5" destOrd="0" presId="urn:microsoft.com/office/officeart/2018/2/layout/IconLabelList"/>
    <dgm:cxn modelId="{C198A043-DAE4-D044-AABF-4CEAA4E6DE1D}" type="presParOf" srcId="{7CB3F269-367D-43B3-9E3E-02667FC34B48}" destId="{8D1CCE98-E727-431A-8D1E-A2A97B52B8C5}" srcOrd="6" destOrd="0" presId="urn:microsoft.com/office/officeart/2018/2/layout/IconLabelList"/>
    <dgm:cxn modelId="{F0242C39-4C57-0448-9880-EDB407AF3C1C}" type="presParOf" srcId="{8D1CCE98-E727-431A-8D1E-A2A97B52B8C5}" destId="{F42B3B00-B81C-4965-AF45-EC7DAA73CA5E}" srcOrd="0" destOrd="0" presId="urn:microsoft.com/office/officeart/2018/2/layout/IconLabelList"/>
    <dgm:cxn modelId="{8C83A8E8-CBD3-0644-9194-BFD8AA3EC3BA}" type="presParOf" srcId="{8D1CCE98-E727-431A-8D1E-A2A97B52B8C5}" destId="{9C4E33F5-950C-442D-8EC1-16BC07776A42}" srcOrd="1" destOrd="0" presId="urn:microsoft.com/office/officeart/2018/2/layout/IconLabelList"/>
    <dgm:cxn modelId="{05D705BB-CA03-614C-9634-EF1D338E2427}" type="presParOf" srcId="{8D1CCE98-E727-431A-8D1E-A2A97B52B8C5}" destId="{C10C9B14-5E51-4CEC-B29A-87AD04937EE1}" srcOrd="2" destOrd="0" presId="urn:microsoft.com/office/officeart/2018/2/layout/IconLabelList"/>
    <dgm:cxn modelId="{7BA8F8B2-AA68-994F-909D-BD8F39824015}" type="presParOf" srcId="{7CB3F269-367D-43B3-9E3E-02667FC34B48}" destId="{9B6B3503-E014-42E0-8367-771C5E610B21}" srcOrd="7" destOrd="0" presId="urn:microsoft.com/office/officeart/2018/2/layout/IconLabelList"/>
    <dgm:cxn modelId="{E1405CCD-8126-814E-99A1-41ABC3DC525E}" type="presParOf" srcId="{7CB3F269-367D-43B3-9E3E-02667FC34B48}" destId="{E6998766-9506-4A66-8594-AAFD361DABF3}" srcOrd="8" destOrd="0" presId="urn:microsoft.com/office/officeart/2018/2/layout/IconLabelList"/>
    <dgm:cxn modelId="{C256FA80-44F3-5E49-BD78-5A0AC9E2D8E3}" type="presParOf" srcId="{E6998766-9506-4A66-8594-AAFD361DABF3}" destId="{5B5AA93D-C9DC-4E23-B7C4-743A7E998955}" srcOrd="0" destOrd="0" presId="urn:microsoft.com/office/officeart/2018/2/layout/IconLabelList"/>
    <dgm:cxn modelId="{92C56BB1-9723-1445-ABCA-96BEA3091E0D}" type="presParOf" srcId="{E6998766-9506-4A66-8594-AAFD361DABF3}" destId="{11F201E7-106E-4197-9AB3-C458033B4A9C}" srcOrd="1" destOrd="0" presId="urn:microsoft.com/office/officeart/2018/2/layout/IconLabelList"/>
    <dgm:cxn modelId="{F8242657-8A12-CB44-865A-AAAEB35BA37A}" type="presParOf" srcId="{E6998766-9506-4A66-8594-AAFD361DABF3}" destId="{87D85EB7-3ACF-4233-BFDD-71771A884E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E5D80-35A0-4686-A6FE-88894876C1FB}" type="doc">
      <dgm:prSet loTypeId="urn:microsoft.com/office/officeart/2005/8/layout/cycle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698C31-233A-4A90-91E0-DD4500EB80A0}">
      <dgm:prSet/>
      <dgm:spPr/>
      <dgm:t>
        <a:bodyPr/>
        <a:lstStyle/>
        <a:p>
          <a:r>
            <a:rPr lang="en-US" dirty="0"/>
            <a:t>What data are we gathering?</a:t>
          </a:r>
        </a:p>
      </dgm:t>
    </dgm:pt>
    <dgm:pt modelId="{36B4E7A8-66AC-4F41-985A-A738B60AA639}" type="parTrans" cxnId="{BE240CB9-EA37-49CB-8647-E23995A0F8EE}">
      <dgm:prSet/>
      <dgm:spPr/>
      <dgm:t>
        <a:bodyPr/>
        <a:lstStyle/>
        <a:p>
          <a:endParaRPr lang="en-US"/>
        </a:p>
      </dgm:t>
    </dgm:pt>
    <dgm:pt modelId="{2159FBAB-1142-460C-B7B0-C9AF46FBD8A7}" type="sibTrans" cxnId="{BE240CB9-EA37-49CB-8647-E23995A0F8EE}">
      <dgm:prSet/>
      <dgm:spPr/>
      <dgm:t>
        <a:bodyPr/>
        <a:lstStyle/>
        <a:p>
          <a:endParaRPr lang="en-US"/>
        </a:p>
      </dgm:t>
    </dgm:pt>
    <dgm:pt modelId="{3C25533C-A05A-4F32-994F-D5D48067A57C}">
      <dgm:prSet/>
      <dgm:spPr/>
      <dgm:t>
        <a:bodyPr/>
        <a:lstStyle/>
        <a:p>
          <a:r>
            <a:rPr lang="en-US" dirty="0"/>
            <a:t>Source of getting this information?</a:t>
          </a:r>
        </a:p>
      </dgm:t>
    </dgm:pt>
    <dgm:pt modelId="{BC55E293-ACD8-46D6-89DB-4F42FF4CCFC5}" type="parTrans" cxnId="{3161447D-E838-4FF5-9220-CAC58474A6E0}">
      <dgm:prSet/>
      <dgm:spPr/>
      <dgm:t>
        <a:bodyPr/>
        <a:lstStyle/>
        <a:p>
          <a:endParaRPr lang="en-US"/>
        </a:p>
      </dgm:t>
    </dgm:pt>
    <dgm:pt modelId="{F7273C85-A991-44AA-8926-BAC268D96F5D}" type="sibTrans" cxnId="{3161447D-E838-4FF5-9220-CAC58474A6E0}">
      <dgm:prSet/>
      <dgm:spPr/>
      <dgm:t>
        <a:bodyPr/>
        <a:lstStyle/>
        <a:p>
          <a:endParaRPr lang="en-US"/>
        </a:p>
      </dgm:t>
    </dgm:pt>
    <dgm:pt modelId="{2ACD2857-81E4-4599-AD20-CAC5379B5B32}">
      <dgm:prSet/>
      <dgm:spPr/>
      <dgm:t>
        <a:bodyPr/>
        <a:lstStyle/>
        <a:p>
          <a:r>
            <a:rPr lang="en-US" dirty="0"/>
            <a:t>How are we </a:t>
          </a:r>
          <a:r>
            <a:rPr lang="en-US" dirty="0" err="1"/>
            <a:t>Analysing</a:t>
          </a:r>
          <a:r>
            <a:rPr lang="en-US" dirty="0"/>
            <a:t> it ?</a:t>
          </a:r>
        </a:p>
      </dgm:t>
    </dgm:pt>
    <dgm:pt modelId="{B1E49530-938A-4C1B-9D13-CC9B7E352FAE}" type="parTrans" cxnId="{A6FEF789-336B-4059-A277-61DD0DCC8974}">
      <dgm:prSet/>
      <dgm:spPr/>
      <dgm:t>
        <a:bodyPr/>
        <a:lstStyle/>
        <a:p>
          <a:endParaRPr lang="en-US"/>
        </a:p>
      </dgm:t>
    </dgm:pt>
    <dgm:pt modelId="{A0BBE155-9866-4ECF-9322-719AE5941A43}" type="sibTrans" cxnId="{A6FEF789-336B-4059-A277-61DD0DCC8974}">
      <dgm:prSet/>
      <dgm:spPr/>
      <dgm:t>
        <a:bodyPr/>
        <a:lstStyle/>
        <a:p>
          <a:endParaRPr lang="en-US"/>
        </a:p>
      </dgm:t>
    </dgm:pt>
    <dgm:pt modelId="{6A2840CA-F9F7-AA44-BE02-0458E6913D04}" type="pres">
      <dgm:prSet presAssocID="{4D7E5D80-35A0-4686-A6FE-88894876C1FB}" presName="cycle" presStyleCnt="0">
        <dgm:presLayoutVars>
          <dgm:dir/>
          <dgm:resizeHandles val="exact"/>
        </dgm:presLayoutVars>
      </dgm:prSet>
      <dgm:spPr/>
    </dgm:pt>
    <dgm:pt modelId="{D2B31C1E-25A9-ED42-BFC6-50F1B152124C}" type="pres">
      <dgm:prSet presAssocID="{FE698C31-233A-4A90-91E0-DD4500EB80A0}" presName="node" presStyleLbl="node1" presStyleIdx="0" presStyleCnt="3">
        <dgm:presLayoutVars>
          <dgm:bulletEnabled val="1"/>
        </dgm:presLayoutVars>
      </dgm:prSet>
      <dgm:spPr/>
    </dgm:pt>
    <dgm:pt modelId="{D25F2B55-7770-644D-86F9-A0F7C860B5B4}" type="pres">
      <dgm:prSet presAssocID="{2159FBAB-1142-460C-B7B0-C9AF46FBD8A7}" presName="sibTrans" presStyleLbl="sibTrans2D1" presStyleIdx="0" presStyleCnt="3"/>
      <dgm:spPr/>
    </dgm:pt>
    <dgm:pt modelId="{FE1D7F93-603A-A14B-AC6A-0881D35A01B6}" type="pres">
      <dgm:prSet presAssocID="{2159FBAB-1142-460C-B7B0-C9AF46FBD8A7}" presName="connectorText" presStyleLbl="sibTrans2D1" presStyleIdx="0" presStyleCnt="3"/>
      <dgm:spPr/>
    </dgm:pt>
    <dgm:pt modelId="{1207A61B-37AC-944F-91BF-FF24E7C1B4DC}" type="pres">
      <dgm:prSet presAssocID="{3C25533C-A05A-4F32-994F-D5D48067A57C}" presName="node" presStyleLbl="node1" presStyleIdx="1" presStyleCnt="3">
        <dgm:presLayoutVars>
          <dgm:bulletEnabled val="1"/>
        </dgm:presLayoutVars>
      </dgm:prSet>
      <dgm:spPr/>
    </dgm:pt>
    <dgm:pt modelId="{42C29B2C-10D1-4345-B7A2-4D208D56CB7C}" type="pres">
      <dgm:prSet presAssocID="{F7273C85-A991-44AA-8926-BAC268D96F5D}" presName="sibTrans" presStyleLbl="sibTrans2D1" presStyleIdx="1" presStyleCnt="3"/>
      <dgm:spPr/>
    </dgm:pt>
    <dgm:pt modelId="{AFAC3A81-B30C-054C-AC9B-BF52F3A944E3}" type="pres">
      <dgm:prSet presAssocID="{F7273C85-A991-44AA-8926-BAC268D96F5D}" presName="connectorText" presStyleLbl="sibTrans2D1" presStyleIdx="1" presStyleCnt="3"/>
      <dgm:spPr/>
    </dgm:pt>
    <dgm:pt modelId="{CE960509-0D4C-5449-ABC9-9B152A445AAE}" type="pres">
      <dgm:prSet presAssocID="{2ACD2857-81E4-4599-AD20-CAC5379B5B32}" presName="node" presStyleLbl="node1" presStyleIdx="2" presStyleCnt="3">
        <dgm:presLayoutVars>
          <dgm:bulletEnabled val="1"/>
        </dgm:presLayoutVars>
      </dgm:prSet>
      <dgm:spPr/>
    </dgm:pt>
    <dgm:pt modelId="{60E363E0-6DBB-964B-AB9E-FCA33815E601}" type="pres">
      <dgm:prSet presAssocID="{A0BBE155-9866-4ECF-9322-719AE5941A43}" presName="sibTrans" presStyleLbl="sibTrans2D1" presStyleIdx="2" presStyleCnt="3"/>
      <dgm:spPr/>
    </dgm:pt>
    <dgm:pt modelId="{C8D755D8-EA00-2B4F-9EF3-47CE7FF4D4EB}" type="pres">
      <dgm:prSet presAssocID="{A0BBE155-9866-4ECF-9322-719AE5941A43}" presName="connectorText" presStyleLbl="sibTrans2D1" presStyleIdx="2" presStyleCnt="3"/>
      <dgm:spPr/>
    </dgm:pt>
  </dgm:ptLst>
  <dgm:cxnLst>
    <dgm:cxn modelId="{DB698C16-E574-934F-9342-EE65CDB515EE}" type="presOf" srcId="{4D7E5D80-35A0-4686-A6FE-88894876C1FB}" destId="{6A2840CA-F9F7-AA44-BE02-0458E6913D04}" srcOrd="0" destOrd="0" presId="urn:microsoft.com/office/officeart/2005/8/layout/cycle2"/>
    <dgm:cxn modelId="{158BAA1C-4857-A04F-A13F-1696775BD9CF}" type="presOf" srcId="{A0BBE155-9866-4ECF-9322-719AE5941A43}" destId="{C8D755D8-EA00-2B4F-9EF3-47CE7FF4D4EB}" srcOrd="1" destOrd="0" presId="urn:microsoft.com/office/officeart/2005/8/layout/cycle2"/>
    <dgm:cxn modelId="{0AD5703D-58B3-A446-BC9D-CADC2644F6D9}" type="presOf" srcId="{F7273C85-A991-44AA-8926-BAC268D96F5D}" destId="{AFAC3A81-B30C-054C-AC9B-BF52F3A944E3}" srcOrd="1" destOrd="0" presId="urn:microsoft.com/office/officeart/2005/8/layout/cycle2"/>
    <dgm:cxn modelId="{FD551D73-1452-684E-829E-06C9C43E9ED7}" type="presOf" srcId="{A0BBE155-9866-4ECF-9322-719AE5941A43}" destId="{60E363E0-6DBB-964B-AB9E-FCA33815E601}" srcOrd="0" destOrd="0" presId="urn:microsoft.com/office/officeart/2005/8/layout/cycle2"/>
    <dgm:cxn modelId="{3161447D-E838-4FF5-9220-CAC58474A6E0}" srcId="{4D7E5D80-35A0-4686-A6FE-88894876C1FB}" destId="{3C25533C-A05A-4F32-994F-D5D48067A57C}" srcOrd="1" destOrd="0" parTransId="{BC55E293-ACD8-46D6-89DB-4F42FF4CCFC5}" sibTransId="{F7273C85-A991-44AA-8926-BAC268D96F5D}"/>
    <dgm:cxn modelId="{A6FEF789-336B-4059-A277-61DD0DCC8974}" srcId="{4D7E5D80-35A0-4686-A6FE-88894876C1FB}" destId="{2ACD2857-81E4-4599-AD20-CAC5379B5B32}" srcOrd="2" destOrd="0" parTransId="{B1E49530-938A-4C1B-9D13-CC9B7E352FAE}" sibTransId="{A0BBE155-9866-4ECF-9322-719AE5941A43}"/>
    <dgm:cxn modelId="{EA1C8593-3040-B848-AD7F-4B92209FE314}" type="presOf" srcId="{FE698C31-233A-4A90-91E0-DD4500EB80A0}" destId="{D2B31C1E-25A9-ED42-BFC6-50F1B152124C}" srcOrd="0" destOrd="0" presId="urn:microsoft.com/office/officeart/2005/8/layout/cycle2"/>
    <dgm:cxn modelId="{2C955699-32E2-5849-8921-D1A041FEE713}" type="presOf" srcId="{F7273C85-A991-44AA-8926-BAC268D96F5D}" destId="{42C29B2C-10D1-4345-B7A2-4D208D56CB7C}" srcOrd="0" destOrd="0" presId="urn:microsoft.com/office/officeart/2005/8/layout/cycle2"/>
    <dgm:cxn modelId="{E0FEC0B1-CDC0-0840-A2A5-DC34916CE21A}" type="presOf" srcId="{2159FBAB-1142-460C-B7B0-C9AF46FBD8A7}" destId="{D25F2B55-7770-644D-86F9-A0F7C860B5B4}" srcOrd="0" destOrd="0" presId="urn:microsoft.com/office/officeart/2005/8/layout/cycle2"/>
    <dgm:cxn modelId="{BE240CB9-EA37-49CB-8647-E23995A0F8EE}" srcId="{4D7E5D80-35A0-4686-A6FE-88894876C1FB}" destId="{FE698C31-233A-4A90-91E0-DD4500EB80A0}" srcOrd="0" destOrd="0" parTransId="{36B4E7A8-66AC-4F41-985A-A738B60AA639}" sibTransId="{2159FBAB-1142-460C-B7B0-C9AF46FBD8A7}"/>
    <dgm:cxn modelId="{F8382ABD-5313-A74F-8D90-512A39E9AC04}" type="presOf" srcId="{2ACD2857-81E4-4599-AD20-CAC5379B5B32}" destId="{CE960509-0D4C-5449-ABC9-9B152A445AAE}" srcOrd="0" destOrd="0" presId="urn:microsoft.com/office/officeart/2005/8/layout/cycle2"/>
    <dgm:cxn modelId="{E40512BE-30DD-F14D-8108-A1CB85A32A5E}" type="presOf" srcId="{3C25533C-A05A-4F32-994F-D5D48067A57C}" destId="{1207A61B-37AC-944F-91BF-FF24E7C1B4DC}" srcOrd="0" destOrd="0" presId="urn:microsoft.com/office/officeart/2005/8/layout/cycle2"/>
    <dgm:cxn modelId="{441283C8-453D-4D4E-8037-78BAE02BE74F}" type="presOf" srcId="{2159FBAB-1142-460C-B7B0-C9AF46FBD8A7}" destId="{FE1D7F93-603A-A14B-AC6A-0881D35A01B6}" srcOrd="1" destOrd="0" presId="urn:microsoft.com/office/officeart/2005/8/layout/cycle2"/>
    <dgm:cxn modelId="{A16AF28F-B701-1B4A-8E46-6C5A2B81DFB1}" type="presParOf" srcId="{6A2840CA-F9F7-AA44-BE02-0458E6913D04}" destId="{D2B31C1E-25A9-ED42-BFC6-50F1B152124C}" srcOrd="0" destOrd="0" presId="urn:microsoft.com/office/officeart/2005/8/layout/cycle2"/>
    <dgm:cxn modelId="{D7B2E17D-842C-164F-9CA2-5DCEEED79C7B}" type="presParOf" srcId="{6A2840CA-F9F7-AA44-BE02-0458E6913D04}" destId="{D25F2B55-7770-644D-86F9-A0F7C860B5B4}" srcOrd="1" destOrd="0" presId="urn:microsoft.com/office/officeart/2005/8/layout/cycle2"/>
    <dgm:cxn modelId="{2C00AF1E-955F-594F-A7DF-2627BFF5CBEB}" type="presParOf" srcId="{D25F2B55-7770-644D-86F9-A0F7C860B5B4}" destId="{FE1D7F93-603A-A14B-AC6A-0881D35A01B6}" srcOrd="0" destOrd="0" presId="urn:microsoft.com/office/officeart/2005/8/layout/cycle2"/>
    <dgm:cxn modelId="{AE6CF5CF-9E2C-B144-8C12-D775D8D65D29}" type="presParOf" srcId="{6A2840CA-F9F7-AA44-BE02-0458E6913D04}" destId="{1207A61B-37AC-944F-91BF-FF24E7C1B4DC}" srcOrd="2" destOrd="0" presId="urn:microsoft.com/office/officeart/2005/8/layout/cycle2"/>
    <dgm:cxn modelId="{33B0774D-0518-0044-A7C9-EBAAA81129AC}" type="presParOf" srcId="{6A2840CA-F9F7-AA44-BE02-0458E6913D04}" destId="{42C29B2C-10D1-4345-B7A2-4D208D56CB7C}" srcOrd="3" destOrd="0" presId="urn:microsoft.com/office/officeart/2005/8/layout/cycle2"/>
    <dgm:cxn modelId="{7A121615-60E6-7044-BDA2-1DDEC26CCF1A}" type="presParOf" srcId="{42C29B2C-10D1-4345-B7A2-4D208D56CB7C}" destId="{AFAC3A81-B30C-054C-AC9B-BF52F3A944E3}" srcOrd="0" destOrd="0" presId="urn:microsoft.com/office/officeart/2005/8/layout/cycle2"/>
    <dgm:cxn modelId="{5EA7D20D-2E62-E34B-845C-73BE69D310AD}" type="presParOf" srcId="{6A2840CA-F9F7-AA44-BE02-0458E6913D04}" destId="{CE960509-0D4C-5449-ABC9-9B152A445AAE}" srcOrd="4" destOrd="0" presId="urn:microsoft.com/office/officeart/2005/8/layout/cycle2"/>
    <dgm:cxn modelId="{C5394C14-7120-DD40-83F3-FA658F89D90E}" type="presParOf" srcId="{6A2840CA-F9F7-AA44-BE02-0458E6913D04}" destId="{60E363E0-6DBB-964B-AB9E-FCA33815E601}" srcOrd="5" destOrd="0" presId="urn:microsoft.com/office/officeart/2005/8/layout/cycle2"/>
    <dgm:cxn modelId="{9B848D9C-9D69-7B45-981D-7CA56D242E79}" type="presParOf" srcId="{60E363E0-6DBB-964B-AB9E-FCA33815E601}" destId="{C8D755D8-EA00-2B4F-9EF3-47CE7FF4D4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B770F5-2D32-4E0D-A0E7-3B93781011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8C99A7D-E58B-4D00-A148-2E2F9E21097B}">
      <dgm:prSet/>
      <dgm:spPr/>
      <dgm:t>
        <a:bodyPr/>
        <a:lstStyle/>
        <a:p>
          <a:r>
            <a:rPr lang="en-US"/>
            <a:t>Customers</a:t>
          </a:r>
        </a:p>
      </dgm:t>
    </dgm:pt>
    <dgm:pt modelId="{456123E7-3848-4426-91C0-D64DA89C24C6}" type="parTrans" cxnId="{921E20FF-3424-4EBA-865E-C77EC5676D01}">
      <dgm:prSet/>
      <dgm:spPr/>
      <dgm:t>
        <a:bodyPr/>
        <a:lstStyle/>
        <a:p>
          <a:endParaRPr lang="en-US"/>
        </a:p>
      </dgm:t>
    </dgm:pt>
    <dgm:pt modelId="{BCA7459F-5B9D-40B7-BA5F-4746AFAC57CF}" type="sibTrans" cxnId="{921E20FF-3424-4EBA-865E-C77EC5676D01}">
      <dgm:prSet/>
      <dgm:spPr/>
      <dgm:t>
        <a:bodyPr/>
        <a:lstStyle/>
        <a:p>
          <a:endParaRPr lang="en-US"/>
        </a:p>
      </dgm:t>
    </dgm:pt>
    <dgm:pt modelId="{9DECB98D-81FF-4604-995D-71B4217B1FD2}">
      <dgm:prSet/>
      <dgm:spPr/>
      <dgm:t>
        <a:bodyPr/>
        <a:lstStyle/>
        <a:p>
          <a:r>
            <a:rPr lang="en-US"/>
            <a:t>Potential customers</a:t>
          </a:r>
        </a:p>
      </dgm:t>
    </dgm:pt>
    <dgm:pt modelId="{B84D84E4-E552-4957-B0E0-700F3DA42741}" type="parTrans" cxnId="{4F650309-9927-4383-ADE9-2F3B17561AE3}">
      <dgm:prSet/>
      <dgm:spPr/>
      <dgm:t>
        <a:bodyPr/>
        <a:lstStyle/>
        <a:p>
          <a:endParaRPr lang="en-US"/>
        </a:p>
      </dgm:t>
    </dgm:pt>
    <dgm:pt modelId="{19578D57-9071-4BC9-A479-9C4E8F937E9B}" type="sibTrans" cxnId="{4F650309-9927-4383-ADE9-2F3B17561AE3}">
      <dgm:prSet/>
      <dgm:spPr/>
      <dgm:t>
        <a:bodyPr/>
        <a:lstStyle/>
        <a:p>
          <a:endParaRPr lang="en-US"/>
        </a:p>
      </dgm:t>
    </dgm:pt>
    <dgm:pt modelId="{B9D1112A-3617-46EB-9009-E705CB58183C}">
      <dgm:prSet/>
      <dgm:spPr/>
      <dgm:t>
        <a:bodyPr/>
        <a:lstStyle/>
        <a:p>
          <a:r>
            <a:rPr lang="en-US"/>
            <a:t>Suppliers</a:t>
          </a:r>
        </a:p>
      </dgm:t>
    </dgm:pt>
    <dgm:pt modelId="{F9CE6D16-B5ED-4E8A-A932-84C9C469D78A}" type="parTrans" cxnId="{3F7467EE-91F6-43FF-897D-0B2EA448060E}">
      <dgm:prSet/>
      <dgm:spPr/>
      <dgm:t>
        <a:bodyPr/>
        <a:lstStyle/>
        <a:p>
          <a:endParaRPr lang="en-US"/>
        </a:p>
      </dgm:t>
    </dgm:pt>
    <dgm:pt modelId="{63C19FB3-1035-4425-9F9A-7CCEAF33955C}" type="sibTrans" cxnId="{3F7467EE-91F6-43FF-897D-0B2EA448060E}">
      <dgm:prSet/>
      <dgm:spPr/>
      <dgm:t>
        <a:bodyPr/>
        <a:lstStyle/>
        <a:p>
          <a:endParaRPr lang="en-US"/>
        </a:p>
      </dgm:t>
    </dgm:pt>
    <dgm:pt modelId="{B0A00529-4C65-45D2-9600-BF6D0F4991D1}">
      <dgm:prSet/>
      <dgm:spPr/>
      <dgm:t>
        <a:bodyPr/>
        <a:lstStyle/>
        <a:p>
          <a:r>
            <a:rPr lang="en-US"/>
            <a:t>Employees</a:t>
          </a:r>
        </a:p>
      </dgm:t>
    </dgm:pt>
    <dgm:pt modelId="{AEBC8FD1-BD92-4866-9624-AE08E9CB1E93}" type="parTrans" cxnId="{B169A9CC-1BE0-4F5F-A0A5-9E30E9EDE090}">
      <dgm:prSet/>
      <dgm:spPr/>
      <dgm:t>
        <a:bodyPr/>
        <a:lstStyle/>
        <a:p>
          <a:endParaRPr lang="en-US"/>
        </a:p>
      </dgm:t>
    </dgm:pt>
    <dgm:pt modelId="{81899DA5-FF31-4F4A-A9FD-18E08149A82F}" type="sibTrans" cxnId="{B169A9CC-1BE0-4F5F-A0A5-9E30E9EDE090}">
      <dgm:prSet/>
      <dgm:spPr/>
      <dgm:t>
        <a:bodyPr/>
        <a:lstStyle/>
        <a:p>
          <a:endParaRPr lang="en-US"/>
        </a:p>
      </dgm:t>
    </dgm:pt>
    <dgm:pt modelId="{D3E1F465-3F3B-400C-A3A7-DAD5A1F03287}" type="pres">
      <dgm:prSet presAssocID="{4AB770F5-2D32-4E0D-A0E7-3B9378101148}" presName="root" presStyleCnt="0">
        <dgm:presLayoutVars>
          <dgm:dir/>
          <dgm:resizeHandles val="exact"/>
        </dgm:presLayoutVars>
      </dgm:prSet>
      <dgm:spPr/>
    </dgm:pt>
    <dgm:pt modelId="{B9B8B9B6-F5D0-45ED-B876-E46CFD233442}" type="pres">
      <dgm:prSet presAssocID="{4AB770F5-2D32-4E0D-A0E7-3B9378101148}" presName="container" presStyleCnt="0">
        <dgm:presLayoutVars>
          <dgm:dir/>
          <dgm:resizeHandles val="exact"/>
        </dgm:presLayoutVars>
      </dgm:prSet>
      <dgm:spPr/>
    </dgm:pt>
    <dgm:pt modelId="{97D55FFF-2231-4EB1-BA56-FBEEEC1109CD}" type="pres">
      <dgm:prSet presAssocID="{B8C99A7D-E58B-4D00-A148-2E2F9E21097B}" presName="compNode" presStyleCnt="0"/>
      <dgm:spPr/>
    </dgm:pt>
    <dgm:pt modelId="{C5E1FA9B-397E-4C2E-99BE-4FBB1021918E}" type="pres">
      <dgm:prSet presAssocID="{B8C99A7D-E58B-4D00-A148-2E2F9E21097B}" presName="iconBgRect" presStyleLbl="bgShp" presStyleIdx="0" presStyleCnt="4"/>
      <dgm:spPr/>
    </dgm:pt>
    <dgm:pt modelId="{B4C0F113-BB8B-429A-AF90-E7B059BB5657}" type="pres">
      <dgm:prSet presAssocID="{B8C99A7D-E58B-4D00-A148-2E2F9E2109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C9CC23-6184-4DD5-BBA9-586FD64B5D73}" type="pres">
      <dgm:prSet presAssocID="{B8C99A7D-E58B-4D00-A148-2E2F9E21097B}" presName="spaceRect" presStyleCnt="0"/>
      <dgm:spPr/>
    </dgm:pt>
    <dgm:pt modelId="{67AF630F-E4C7-4397-ABBD-5D1FB5523187}" type="pres">
      <dgm:prSet presAssocID="{B8C99A7D-E58B-4D00-A148-2E2F9E21097B}" presName="textRect" presStyleLbl="revTx" presStyleIdx="0" presStyleCnt="4">
        <dgm:presLayoutVars>
          <dgm:chMax val="1"/>
          <dgm:chPref val="1"/>
        </dgm:presLayoutVars>
      </dgm:prSet>
      <dgm:spPr/>
    </dgm:pt>
    <dgm:pt modelId="{4B3DB6F6-A041-4B1A-BF50-10AE172D802A}" type="pres">
      <dgm:prSet presAssocID="{BCA7459F-5B9D-40B7-BA5F-4746AFAC57CF}" presName="sibTrans" presStyleLbl="sibTrans2D1" presStyleIdx="0" presStyleCnt="0"/>
      <dgm:spPr/>
    </dgm:pt>
    <dgm:pt modelId="{9BD23BE7-7541-470F-A5FC-6EAA66FB0C4E}" type="pres">
      <dgm:prSet presAssocID="{9DECB98D-81FF-4604-995D-71B4217B1FD2}" presName="compNode" presStyleCnt="0"/>
      <dgm:spPr/>
    </dgm:pt>
    <dgm:pt modelId="{67D5436B-8B05-4ED7-92DF-42AF8CF92ED7}" type="pres">
      <dgm:prSet presAssocID="{9DECB98D-81FF-4604-995D-71B4217B1FD2}" presName="iconBgRect" presStyleLbl="bgShp" presStyleIdx="1" presStyleCnt="4"/>
      <dgm:spPr/>
    </dgm:pt>
    <dgm:pt modelId="{6E3280DB-7EFB-4AEC-893F-1196CB24AC81}" type="pres">
      <dgm:prSet presAssocID="{9DECB98D-81FF-4604-995D-71B4217B1F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63BB66C-EAAD-4852-BC54-628CD8361D06}" type="pres">
      <dgm:prSet presAssocID="{9DECB98D-81FF-4604-995D-71B4217B1FD2}" presName="spaceRect" presStyleCnt="0"/>
      <dgm:spPr/>
    </dgm:pt>
    <dgm:pt modelId="{A3540A54-8B4F-4F9D-824F-C5D74A18D999}" type="pres">
      <dgm:prSet presAssocID="{9DECB98D-81FF-4604-995D-71B4217B1FD2}" presName="textRect" presStyleLbl="revTx" presStyleIdx="1" presStyleCnt="4">
        <dgm:presLayoutVars>
          <dgm:chMax val="1"/>
          <dgm:chPref val="1"/>
        </dgm:presLayoutVars>
      </dgm:prSet>
      <dgm:spPr/>
    </dgm:pt>
    <dgm:pt modelId="{813AD14C-0995-4C4A-9974-B9BCC1E23437}" type="pres">
      <dgm:prSet presAssocID="{19578D57-9071-4BC9-A479-9C4E8F937E9B}" presName="sibTrans" presStyleLbl="sibTrans2D1" presStyleIdx="0" presStyleCnt="0"/>
      <dgm:spPr/>
    </dgm:pt>
    <dgm:pt modelId="{FABE1240-1C8E-4C3E-93BC-D595DD41353E}" type="pres">
      <dgm:prSet presAssocID="{B9D1112A-3617-46EB-9009-E705CB58183C}" presName="compNode" presStyleCnt="0"/>
      <dgm:spPr/>
    </dgm:pt>
    <dgm:pt modelId="{4068FB3C-B4E2-492C-9919-699201E5E749}" type="pres">
      <dgm:prSet presAssocID="{B9D1112A-3617-46EB-9009-E705CB58183C}" presName="iconBgRect" presStyleLbl="bgShp" presStyleIdx="2" presStyleCnt="4"/>
      <dgm:spPr/>
    </dgm:pt>
    <dgm:pt modelId="{5156625F-AD2F-4435-A78C-25F031425553}" type="pres">
      <dgm:prSet presAssocID="{B9D1112A-3617-46EB-9009-E705CB5818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ACFDE24-FE53-4DB1-97B0-07E772CE82CA}" type="pres">
      <dgm:prSet presAssocID="{B9D1112A-3617-46EB-9009-E705CB58183C}" presName="spaceRect" presStyleCnt="0"/>
      <dgm:spPr/>
    </dgm:pt>
    <dgm:pt modelId="{7210A0AF-7C45-462A-B806-45C27BB5CA81}" type="pres">
      <dgm:prSet presAssocID="{B9D1112A-3617-46EB-9009-E705CB58183C}" presName="textRect" presStyleLbl="revTx" presStyleIdx="2" presStyleCnt="4">
        <dgm:presLayoutVars>
          <dgm:chMax val="1"/>
          <dgm:chPref val="1"/>
        </dgm:presLayoutVars>
      </dgm:prSet>
      <dgm:spPr/>
    </dgm:pt>
    <dgm:pt modelId="{6461CD04-5747-43A9-B950-F3AB228BA62F}" type="pres">
      <dgm:prSet presAssocID="{63C19FB3-1035-4425-9F9A-7CCEAF33955C}" presName="sibTrans" presStyleLbl="sibTrans2D1" presStyleIdx="0" presStyleCnt="0"/>
      <dgm:spPr/>
    </dgm:pt>
    <dgm:pt modelId="{FC08388F-02BB-4E5E-80D0-8CE533F245F5}" type="pres">
      <dgm:prSet presAssocID="{B0A00529-4C65-45D2-9600-BF6D0F4991D1}" presName="compNode" presStyleCnt="0"/>
      <dgm:spPr/>
    </dgm:pt>
    <dgm:pt modelId="{0EA518CF-EF1E-4B94-8E5B-B4A67D7F27FB}" type="pres">
      <dgm:prSet presAssocID="{B0A00529-4C65-45D2-9600-BF6D0F4991D1}" presName="iconBgRect" presStyleLbl="bgShp" presStyleIdx="3" presStyleCnt="4"/>
      <dgm:spPr/>
    </dgm:pt>
    <dgm:pt modelId="{5B1ED5D6-357A-4052-AA6E-D4DA72079C62}" type="pres">
      <dgm:prSet presAssocID="{B0A00529-4C65-45D2-9600-BF6D0F4991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DA20BB72-F1AA-4068-A8B5-D9F658E02701}" type="pres">
      <dgm:prSet presAssocID="{B0A00529-4C65-45D2-9600-BF6D0F4991D1}" presName="spaceRect" presStyleCnt="0"/>
      <dgm:spPr/>
    </dgm:pt>
    <dgm:pt modelId="{117F9354-6DF9-4595-976E-523D3FC5851D}" type="pres">
      <dgm:prSet presAssocID="{B0A00529-4C65-45D2-9600-BF6D0F4991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650309-9927-4383-ADE9-2F3B17561AE3}" srcId="{4AB770F5-2D32-4E0D-A0E7-3B9378101148}" destId="{9DECB98D-81FF-4604-995D-71B4217B1FD2}" srcOrd="1" destOrd="0" parTransId="{B84D84E4-E552-4957-B0E0-700F3DA42741}" sibTransId="{19578D57-9071-4BC9-A479-9C4E8F937E9B}"/>
    <dgm:cxn modelId="{F3DD9723-8A46-4D21-B81A-8F1E404D975A}" type="presOf" srcId="{9DECB98D-81FF-4604-995D-71B4217B1FD2}" destId="{A3540A54-8B4F-4F9D-824F-C5D74A18D999}" srcOrd="0" destOrd="0" presId="urn:microsoft.com/office/officeart/2018/2/layout/IconCircleList"/>
    <dgm:cxn modelId="{EA72D54E-F3C2-4EFB-8258-AD6A6E0FA6CE}" type="presOf" srcId="{4AB770F5-2D32-4E0D-A0E7-3B9378101148}" destId="{D3E1F465-3F3B-400C-A3A7-DAD5A1F03287}" srcOrd="0" destOrd="0" presId="urn:microsoft.com/office/officeart/2018/2/layout/IconCircleList"/>
    <dgm:cxn modelId="{E93C1C79-133D-4A04-9989-0DCC4668173A}" type="presOf" srcId="{63C19FB3-1035-4425-9F9A-7CCEAF33955C}" destId="{6461CD04-5747-43A9-B950-F3AB228BA62F}" srcOrd="0" destOrd="0" presId="urn:microsoft.com/office/officeart/2018/2/layout/IconCircleList"/>
    <dgm:cxn modelId="{67388E89-0989-414B-8ED2-CFC74262C8E3}" type="presOf" srcId="{B8C99A7D-E58B-4D00-A148-2E2F9E21097B}" destId="{67AF630F-E4C7-4397-ABBD-5D1FB5523187}" srcOrd="0" destOrd="0" presId="urn:microsoft.com/office/officeart/2018/2/layout/IconCircleList"/>
    <dgm:cxn modelId="{11919BBF-3016-4AFC-B69C-5C3F68B003E0}" type="presOf" srcId="{19578D57-9071-4BC9-A479-9C4E8F937E9B}" destId="{813AD14C-0995-4C4A-9974-B9BCC1E23437}" srcOrd="0" destOrd="0" presId="urn:microsoft.com/office/officeart/2018/2/layout/IconCircleList"/>
    <dgm:cxn modelId="{4C26B9C4-AF6F-493E-8601-9605783EB544}" type="presOf" srcId="{B0A00529-4C65-45D2-9600-BF6D0F4991D1}" destId="{117F9354-6DF9-4595-976E-523D3FC5851D}" srcOrd="0" destOrd="0" presId="urn:microsoft.com/office/officeart/2018/2/layout/IconCircleList"/>
    <dgm:cxn modelId="{B169A9CC-1BE0-4F5F-A0A5-9E30E9EDE090}" srcId="{4AB770F5-2D32-4E0D-A0E7-3B9378101148}" destId="{B0A00529-4C65-45D2-9600-BF6D0F4991D1}" srcOrd="3" destOrd="0" parTransId="{AEBC8FD1-BD92-4866-9624-AE08E9CB1E93}" sibTransId="{81899DA5-FF31-4F4A-A9FD-18E08149A82F}"/>
    <dgm:cxn modelId="{9C9B61D1-1241-47FC-B15B-A3A670D17F0E}" type="presOf" srcId="{B9D1112A-3617-46EB-9009-E705CB58183C}" destId="{7210A0AF-7C45-462A-B806-45C27BB5CA81}" srcOrd="0" destOrd="0" presId="urn:microsoft.com/office/officeart/2018/2/layout/IconCircleList"/>
    <dgm:cxn modelId="{3F7467EE-91F6-43FF-897D-0B2EA448060E}" srcId="{4AB770F5-2D32-4E0D-A0E7-3B9378101148}" destId="{B9D1112A-3617-46EB-9009-E705CB58183C}" srcOrd="2" destOrd="0" parTransId="{F9CE6D16-B5ED-4E8A-A932-84C9C469D78A}" sibTransId="{63C19FB3-1035-4425-9F9A-7CCEAF33955C}"/>
    <dgm:cxn modelId="{E6FD71FB-DACA-432E-B5C3-3B32C118865F}" type="presOf" srcId="{BCA7459F-5B9D-40B7-BA5F-4746AFAC57CF}" destId="{4B3DB6F6-A041-4B1A-BF50-10AE172D802A}" srcOrd="0" destOrd="0" presId="urn:microsoft.com/office/officeart/2018/2/layout/IconCircleList"/>
    <dgm:cxn modelId="{921E20FF-3424-4EBA-865E-C77EC5676D01}" srcId="{4AB770F5-2D32-4E0D-A0E7-3B9378101148}" destId="{B8C99A7D-E58B-4D00-A148-2E2F9E21097B}" srcOrd="0" destOrd="0" parTransId="{456123E7-3848-4426-91C0-D64DA89C24C6}" sibTransId="{BCA7459F-5B9D-40B7-BA5F-4746AFAC57CF}"/>
    <dgm:cxn modelId="{29BF4821-BE59-4E97-B83D-DA8B10EE4752}" type="presParOf" srcId="{D3E1F465-3F3B-400C-A3A7-DAD5A1F03287}" destId="{B9B8B9B6-F5D0-45ED-B876-E46CFD233442}" srcOrd="0" destOrd="0" presId="urn:microsoft.com/office/officeart/2018/2/layout/IconCircleList"/>
    <dgm:cxn modelId="{A9AA1C53-00DD-4C13-85CF-09BA4F34DE21}" type="presParOf" srcId="{B9B8B9B6-F5D0-45ED-B876-E46CFD233442}" destId="{97D55FFF-2231-4EB1-BA56-FBEEEC1109CD}" srcOrd="0" destOrd="0" presId="urn:microsoft.com/office/officeart/2018/2/layout/IconCircleList"/>
    <dgm:cxn modelId="{44F564B8-4BA6-431A-A76E-34A0B12359C3}" type="presParOf" srcId="{97D55FFF-2231-4EB1-BA56-FBEEEC1109CD}" destId="{C5E1FA9B-397E-4C2E-99BE-4FBB1021918E}" srcOrd="0" destOrd="0" presId="urn:microsoft.com/office/officeart/2018/2/layout/IconCircleList"/>
    <dgm:cxn modelId="{9DF191FE-AEDA-49C7-B146-4BC4B343A402}" type="presParOf" srcId="{97D55FFF-2231-4EB1-BA56-FBEEEC1109CD}" destId="{B4C0F113-BB8B-429A-AF90-E7B059BB5657}" srcOrd="1" destOrd="0" presId="urn:microsoft.com/office/officeart/2018/2/layout/IconCircleList"/>
    <dgm:cxn modelId="{FFEA31FA-A6B6-4F6E-9C1B-C5952B08F1ED}" type="presParOf" srcId="{97D55FFF-2231-4EB1-BA56-FBEEEC1109CD}" destId="{3AC9CC23-6184-4DD5-BBA9-586FD64B5D73}" srcOrd="2" destOrd="0" presId="urn:microsoft.com/office/officeart/2018/2/layout/IconCircleList"/>
    <dgm:cxn modelId="{492F5749-F631-41D1-8700-BBD4A5B478AD}" type="presParOf" srcId="{97D55FFF-2231-4EB1-BA56-FBEEEC1109CD}" destId="{67AF630F-E4C7-4397-ABBD-5D1FB5523187}" srcOrd="3" destOrd="0" presId="urn:microsoft.com/office/officeart/2018/2/layout/IconCircleList"/>
    <dgm:cxn modelId="{11F635C8-8BD0-48CF-A242-F001B25CEF92}" type="presParOf" srcId="{B9B8B9B6-F5D0-45ED-B876-E46CFD233442}" destId="{4B3DB6F6-A041-4B1A-BF50-10AE172D802A}" srcOrd="1" destOrd="0" presId="urn:microsoft.com/office/officeart/2018/2/layout/IconCircleList"/>
    <dgm:cxn modelId="{E250B160-545C-4C3E-98CE-6AAEE07C51EA}" type="presParOf" srcId="{B9B8B9B6-F5D0-45ED-B876-E46CFD233442}" destId="{9BD23BE7-7541-470F-A5FC-6EAA66FB0C4E}" srcOrd="2" destOrd="0" presId="urn:microsoft.com/office/officeart/2018/2/layout/IconCircleList"/>
    <dgm:cxn modelId="{75D78691-0B62-405F-A737-0ACCEB68562F}" type="presParOf" srcId="{9BD23BE7-7541-470F-A5FC-6EAA66FB0C4E}" destId="{67D5436B-8B05-4ED7-92DF-42AF8CF92ED7}" srcOrd="0" destOrd="0" presId="urn:microsoft.com/office/officeart/2018/2/layout/IconCircleList"/>
    <dgm:cxn modelId="{74F41F4E-2E68-4BBD-A1B6-35BD156E08BC}" type="presParOf" srcId="{9BD23BE7-7541-470F-A5FC-6EAA66FB0C4E}" destId="{6E3280DB-7EFB-4AEC-893F-1196CB24AC81}" srcOrd="1" destOrd="0" presId="urn:microsoft.com/office/officeart/2018/2/layout/IconCircleList"/>
    <dgm:cxn modelId="{13405C56-B442-44C9-AE94-36C208367C5F}" type="presParOf" srcId="{9BD23BE7-7541-470F-A5FC-6EAA66FB0C4E}" destId="{563BB66C-EAAD-4852-BC54-628CD8361D06}" srcOrd="2" destOrd="0" presId="urn:microsoft.com/office/officeart/2018/2/layout/IconCircleList"/>
    <dgm:cxn modelId="{EB767210-771C-4C70-A0AE-018FC16F2AD5}" type="presParOf" srcId="{9BD23BE7-7541-470F-A5FC-6EAA66FB0C4E}" destId="{A3540A54-8B4F-4F9D-824F-C5D74A18D999}" srcOrd="3" destOrd="0" presId="urn:microsoft.com/office/officeart/2018/2/layout/IconCircleList"/>
    <dgm:cxn modelId="{09792E60-C6AB-4283-9602-A696F46984EA}" type="presParOf" srcId="{B9B8B9B6-F5D0-45ED-B876-E46CFD233442}" destId="{813AD14C-0995-4C4A-9974-B9BCC1E23437}" srcOrd="3" destOrd="0" presId="urn:microsoft.com/office/officeart/2018/2/layout/IconCircleList"/>
    <dgm:cxn modelId="{2F1E79C9-8739-424F-871F-4BB00A4A2F65}" type="presParOf" srcId="{B9B8B9B6-F5D0-45ED-B876-E46CFD233442}" destId="{FABE1240-1C8E-4C3E-93BC-D595DD41353E}" srcOrd="4" destOrd="0" presId="urn:microsoft.com/office/officeart/2018/2/layout/IconCircleList"/>
    <dgm:cxn modelId="{5B29DEC1-8275-49F6-B76C-492364DF7EA6}" type="presParOf" srcId="{FABE1240-1C8E-4C3E-93BC-D595DD41353E}" destId="{4068FB3C-B4E2-492C-9919-699201E5E749}" srcOrd="0" destOrd="0" presId="urn:microsoft.com/office/officeart/2018/2/layout/IconCircleList"/>
    <dgm:cxn modelId="{26E3532D-6C2A-4ED8-B565-C5801A3E4CE1}" type="presParOf" srcId="{FABE1240-1C8E-4C3E-93BC-D595DD41353E}" destId="{5156625F-AD2F-4435-A78C-25F031425553}" srcOrd="1" destOrd="0" presId="urn:microsoft.com/office/officeart/2018/2/layout/IconCircleList"/>
    <dgm:cxn modelId="{F4D78B49-EFF8-4395-B680-895D54F571B6}" type="presParOf" srcId="{FABE1240-1C8E-4C3E-93BC-D595DD41353E}" destId="{9ACFDE24-FE53-4DB1-97B0-07E772CE82CA}" srcOrd="2" destOrd="0" presId="urn:microsoft.com/office/officeart/2018/2/layout/IconCircleList"/>
    <dgm:cxn modelId="{0E703286-8F95-48D5-9A8D-564DD1155CAD}" type="presParOf" srcId="{FABE1240-1C8E-4C3E-93BC-D595DD41353E}" destId="{7210A0AF-7C45-462A-B806-45C27BB5CA81}" srcOrd="3" destOrd="0" presId="urn:microsoft.com/office/officeart/2018/2/layout/IconCircleList"/>
    <dgm:cxn modelId="{DBF1E31A-432F-4D4C-9F11-EB7E110D8658}" type="presParOf" srcId="{B9B8B9B6-F5D0-45ED-B876-E46CFD233442}" destId="{6461CD04-5747-43A9-B950-F3AB228BA62F}" srcOrd="5" destOrd="0" presId="urn:microsoft.com/office/officeart/2018/2/layout/IconCircleList"/>
    <dgm:cxn modelId="{423E4380-36FA-4547-A310-05F1C1017F99}" type="presParOf" srcId="{B9B8B9B6-F5D0-45ED-B876-E46CFD233442}" destId="{FC08388F-02BB-4E5E-80D0-8CE533F245F5}" srcOrd="6" destOrd="0" presId="urn:microsoft.com/office/officeart/2018/2/layout/IconCircleList"/>
    <dgm:cxn modelId="{13F0BAB0-3596-4EBB-963F-DEE916F04597}" type="presParOf" srcId="{FC08388F-02BB-4E5E-80D0-8CE533F245F5}" destId="{0EA518CF-EF1E-4B94-8E5B-B4A67D7F27FB}" srcOrd="0" destOrd="0" presId="urn:microsoft.com/office/officeart/2018/2/layout/IconCircleList"/>
    <dgm:cxn modelId="{B818AFB2-6628-408F-8E07-571DD27BFE1C}" type="presParOf" srcId="{FC08388F-02BB-4E5E-80D0-8CE533F245F5}" destId="{5B1ED5D6-357A-4052-AA6E-D4DA72079C62}" srcOrd="1" destOrd="0" presId="urn:microsoft.com/office/officeart/2018/2/layout/IconCircleList"/>
    <dgm:cxn modelId="{C0DA5AD0-3E06-41E1-B834-04B3C68239E8}" type="presParOf" srcId="{FC08388F-02BB-4E5E-80D0-8CE533F245F5}" destId="{DA20BB72-F1AA-4068-A8B5-D9F658E02701}" srcOrd="2" destOrd="0" presId="urn:microsoft.com/office/officeart/2018/2/layout/IconCircleList"/>
    <dgm:cxn modelId="{64E3286D-C4A1-42EA-A17D-0E75687B4851}" type="presParOf" srcId="{FC08388F-02BB-4E5E-80D0-8CE533F245F5}" destId="{117F9354-6DF9-4595-976E-523D3FC585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975C0-AB96-405E-BB82-8E7228FD19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B92A523-B06E-4F67-8B23-53AB7C51FFA2}">
      <dgm:prSet/>
      <dgm:spPr/>
      <dgm:t>
        <a:bodyPr/>
        <a:lstStyle/>
        <a:p>
          <a:r>
            <a:rPr lang="en-US"/>
            <a:t>Understand impacts</a:t>
          </a:r>
        </a:p>
      </dgm:t>
    </dgm:pt>
    <dgm:pt modelId="{229A23ED-D76F-43AA-89AB-6BA94A4AC54E}" type="parTrans" cxnId="{2F6782B7-1178-404A-96D1-7451B53D2A15}">
      <dgm:prSet/>
      <dgm:spPr/>
      <dgm:t>
        <a:bodyPr/>
        <a:lstStyle/>
        <a:p>
          <a:endParaRPr lang="en-US"/>
        </a:p>
      </dgm:t>
    </dgm:pt>
    <dgm:pt modelId="{929195EC-9356-463C-A6A7-6E3B1C4BA2BF}" type="sibTrans" cxnId="{2F6782B7-1178-404A-96D1-7451B53D2A15}">
      <dgm:prSet/>
      <dgm:spPr/>
      <dgm:t>
        <a:bodyPr/>
        <a:lstStyle/>
        <a:p>
          <a:endParaRPr lang="en-US"/>
        </a:p>
      </dgm:t>
    </dgm:pt>
    <dgm:pt modelId="{F1A3127F-1ADE-4FE6-9553-17CC0EAA3E5E}">
      <dgm:prSet/>
      <dgm:spPr/>
      <dgm:t>
        <a:bodyPr/>
        <a:lstStyle/>
        <a:p>
          <a:r>
            <a:rPr lang="en-US"/>
            <a:t>Plan accordingly</a:t>
          </a:r>
        </a:p>
      </dgm:t>
    </dgm:pt>
    <dgm:pt modelId="{C5640D96-5692-415D-8C8A-7644591C7C5C}" type="parTrans" cxnId="{A9D0FE2C-5E3B-49E9-BC79-E9A3E2AF43BA}">
      <dgm:prSet/>
      <dgm:spPr/>
      <dgm:t>
        <a:bodyPr/>
        <a:lstStyle/>
        <a:p>
          <a:endParaRPr lang="en-US"/>
        </a:p>
      </dgm:t>
    </dgm:pt>
    <dgm:pt modelId="{96A6F6B9-A8B4-462A-9453-1EA1CE84C8C6}" type="sibTrans" cxnId="{A9D0FE2C-5E3B-49E9-BC79-E9A3E2AF43BA}">
      <dgm:prSet/>
      <dgm:spPr/>
      <dgm:t>
        <a:bodyPr/>
        <a:lstStyle/>
        <a:p>
          <a:endParaRPr lang="en-US"/>
        </a:p>
      </dgm:t>
    </dgm:pt>
    <dgm:pt modelId="{7518223F-C9B4-4BF3-9EAE-53E41936EC53}">
      <dgm:prSet/>
      <dgm:spPr/>
      <dgm:t>
        <a:bodyPr/>
        <a:lstStyle/>
        <a:p>
          <a:r>
            <a:rPr lang="en-US"/>
            <a:t>Prepare for the future</a:t>
          </a:r>
        </a:p>
      </dgm:t>
    </dgm:pt>
    <dgm:pt modelId="{9A937BE3-2273-41DF-9BC9-22A3226A2D62}" type="parTrans" cxnId="{4CE9A47B-6141-4946-9399-29852032BF15}">
      <dgm:prSet/>
      <dgm:spPr/>
      <dgm:t>
        <a:bodyPr/>
        <a:lstStyle/>
        <a:p>
          <a:endParaRPr lang="en-US"/>
        </a:p>
      </dgm:t>
    </dgm:pt>
    <dgm:pt modelId="{DA1FA2F3-CFE3-4A97-93BD-EA20CA90121C}" type="sibTrans" cxnId="{4CE9A47B-6141-4946-9399-29852032BF15}">
      <dgm:prSet/>
      <dgm:spPr/>
      <dgm:t>
        <a:bodyPr/>
        <a:lstStyle/>
        <a:p>
          <a:endParaRPr lang="en-US"/>
        </a:p>
      </dgm:t>
    </dgm:pt>
    <dgm:pt modelId="{C90D0316-A201-4B08-AD70-1E7ADF08D405}" type="pres">
      <dgm:prSet presAssocID="{3C6975C0-AB96-405E-BB82-8E7228FD19E1}" presName="root" presStyleCnt="0">
        <dgm:presLayoutVars>
          <dgm:dir/>
          <dgm:resizeHandles val="exact"/>
        </dgm:presLayoutVars>
      </dgm:prSet>
      <dgm:spPr/>
    </dgm:pt>
    <dgm:pt modelId="{CA61AE9D-8290-45F3-8972-C81386F707A2}" type="pres">
      <dgm:prSet presAssocID="{FB92A523-B06E-4F67-8B23-53AB7C51FFA2}" presName="compNode" presStyleCnt="0"/>
      <dgm:spPr/>
    </dgm:pt>
    <dgm:pt modelId="{4B034D2F-F609-4DC7-8ABF-7F775F999D25}" type="pres">
      <dgm:prSet presAssocID="{FB92A523-B06E-4F67-8B23-53AB7C51FF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CFCC4C34-F497-4E25-B985-30B32A823488}" type="pres">
      <dgm:prSet presAssocID="{FB92A523-B06E-4F67-8B23-53AB7C51FFA2}" presName="spaceRect" presStyleCnt="0"/>
      <dgm:spPr/>
    </dgm:pt>
    <dgm:pt modelId="{AECD7541-9F2B-4E12-BE3C-F269E096F015}" type="pres">
      <dgm:prSet presAssocID="{FB92A523-B06E-4F67-8B23-53AB7C51FFA2}" presName="textRect" presStyleLbl="revTx" presStyleIdx="0" presStyleCnt="3">
        <dgm:presLayoutVars>
          <dgm:chMax val="1"/>
          <dgm:chPref val="1"/>
        </dgm:presLayoutVars>
      </dgm:prSet>
      <dgm:spPr/>
    </dgm:pt>
    <dgm:pt modelId="{2917228D-B087-4EE6-9CF1-C2ED8C4FE6A2}" type="pres">
      <dgm:prSet presAssocID="{929195EC-9356-463C-A6A7-6E3B1C4BA2BF}" presName="sibTrans" presStyleCnt="0"/>
      <dgm:spPr/>
    </dgm:pt>
    <dgm:pt modelId="{2CACABCF-06DE-462B-BE0D-4723C0A7F731}" type="pres">
      <dgm:prSet presAssocID="{F1A3127F-1ADE-4FE6-9553-17CC0EAA3E5E}" presName="compNode" presStyleCnt="0"/>
      <dgm:spPr/>
    </dgm:pt>
    <dgm:pt modelId="{2EE34D44-57B3-4288-AEBC-4C3F02D7E2B6}" type="pres">
      <dgm:prSet presAssocID="{F1A3127F-1ADE-4FE6-9553-17CC0EAA3E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B71A3CDA-3D03-444F-9825-38F7B86BBFFE}" type="pres">
      <dgm:prSet presAssocID="{F1A3127F-1ADE-4FE6-9553-17CC0EAA3E5E}" presName="spaceRect" presStyleCnt="0"/>
      <dgm:spPr/>
    </dgm:pt>
    <dgm:pt modelId="{CA107AA7-AE72-42D5-9085-A4944D4F26F5}" type="pres">
      <dgm:prSet presAssocID="{F1A3127F-1ADE-4FE6-9553-17CC0EAA3E5E}" presName="textRect" presStyleLbl="revTx" presStyleIdx="1" presStyleCnt="3">
        <dgm:presLayoutVars>
          <dgm:chMax val="1"/>
          <dgm:chPref val="1"/>
        </dgm:presLayoutVars>
      </dgm:prSet>
      <dgm:spPr/>
    </dgm:pt>
    <dgm:pt modelId="{52EF3BA1-81A2-433C-953C-D94631DE51F8}" type="pres">
      <dgm:prSet presAssocID="{96A6F6B9-A8B4-462A-9453-1EA1CE84C8C6}" presName="sibTrans" presStyleCnt="0"/>
      <dgm:spPr/>
    </dgm:pt>
    <dgm:pt modelId="{82749559-CD80-4D00-A8D5-2904D86DBF33}" type="pres">
      <dgm:prSet presAssocID="{7518223F-C9B4-4BF3-9EAE-53E41936EC53}" presName="compNode" presStyleCnt="0"/>
      <dgm:spPr/>
    </dgm:pt>
    <dgm:pt modelId="{7FF8402B-C91B-452E-AFE0-C0C696F681AD}" type="pres">
      <dgm:prSet presAssocID="{7518223F-C9B4-4BF3-9EAE-53E41936E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cation"/>
        </a:ext>
      </dgm:extLst>
    </dgm:pt>
    <dgm:pt modelId="{8F14AE6D-ABCE-478B-8077-00E6D6BFB8A0}" type="pres">
      <dgm:prSet presAssocID="{7518223F-C9B4-4BF3-9EAE-53E41936EC53}" presName="spaceRect" presStyleCnt="0"/>
      <dgm:spPr/>
    </dgm:pt>
    <dgm:pt modelId="{D86C5AE0-2B72-4C4D-B0BA-7D73C59B3CB6}" type="pres">
      <dgm:prSet presAssocID="{7518223F-C9B4-4BF3-9EAE-53E41936E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F05C15-0140-497D-A416-3113D62C7B1D}" type="presOf" srcId="{F1A3127F-1ADE-4FE6-9553-17CC0EAA3E5E}" destId="{CA107AA7-AE72-42D5-9085-A4944D4F26F5}" srcOrd="0" destOrd="0" presId="urn:microsoft.com/office/officeart/2018/2/layout/IconLabelList"/>
    <dgm:cxn modelId="{A9D0FE2C-5E3B-49E9-BC79-E9A3E2AF43BA}" srcId="{3C6975C0-AB96-405E-BB82-8E7228FD19E1}" destId="{F1A3127F-1ADE-4FE6-9553-17CC0EAA3E5E}" srcOrd="1" destOrd="0" parTransId="{C5640D96-5692-415D-8C8A-7644591C7C5C}" sibTransId="{96A6F6B9-A8B4-462A-9453-1EA1CE84C8C6}"/>
    <dgm:cxn modelId="{B5D87465-B6EB-436D-8202-49014C46009D}" type="presOf" srcId="{FB92A523-B06E-4F67-8B23-53AB7C51FFA2}" destId="{AECD7541-9F2B-4E12-BE3C-F269E096F015}" srcOrd="0" destOrd="0" presId="urn:microsoft.com/office/officeart/2018/2/layout/IconLabelList"/>
    <dgm:cxn modelId="{3234297A-923D-4B2B-8C34-8361D6C670A6}" type="presOf" srcId="{7518223F-C9B4-4BF3-9EAE-53E41936EC53}" destId="{D86C5AE0-2B72-4C4D-B0BA-7D73C59B3CB6}" srcOrd="0" destOrd="0" presId="urn:microsoft.com/office/officeart/2018/2/layout/IconLabelList"/>
    <dgm:cxn modelId="{4CE9A47B-6141-4946-9399-29852032BF15}" srcId="{3C6975C0-AB96-405E-BB82-8E7228FD19E1}" destId="{7518223F-C9B4-4BF3-9EAE-53E41936EC53}" srcOrd="2" destOrd="0" parTransId="{9A937BE3-2273-41DF-9BC9-22A3226A2D62}" sibTransId="{DA1FA2F3-CFE3-4A97-93BD-EA20CA90121C}"/>
    <dgm:cxn modelId="{67A6E58E-FBE3-4940-9224-9E8D4FA5A1F7}" type="presOf" srcId="{3C6975C0-AB96-405E-BB82-8E7228FD19E1}" destId="{C90D0316-A201-4B08-AD70-1E7ADF08D405}" srcOrd="0" destOrd="0" presId="urn:microsoft.com/office/officeart/2018/2/layout/IconLabelList"/>
    <dgm:cxn modelId="{2F6782B7-1178-404A-96D1-7451B53D2A15}" srcId="{3C6975C0-AB96-405E-BB82-8E7228FD19E1}" destId="{FB92A523-B06E-4F67-8B23-53AB7C51FFA2}" srcOrd="0" destOrd="0" parTransId="{229A23ED-D76F-43AA-89AB-6BA94A4AC54E}" sibTransId="{929195EC-9356-463C-A6A7-6E3B1C4BA2BF}"/>
    <dgm:cxn modelId="{6A620347-B007-4562-B1D0-84BBCA505F99}" type="presParOf" srcId="{C90D0316-A201-4B08-AD70-1E7ADF08D405}" destId="{CA61AE9D-8290-45F3-8972-C81386F707A2}" srcOrd="0" destOrd="0" presId="urn:microsoft.com/office/officeart/2018/2/layout/IconLabelList"/>
    <dgm:cxn modelId="{F5F2B2D9-F867-4B58-A40E-06B5AE8839D0}" type="presParOf" srcId="{CA61AE9D-8290-45F3-8972-C81386F707A2}" destId="{4B034D2F-F609-4DC7-8ABF-7F775F999D25}" srcOrd="0" destOrd="0" presId="urn:microsoft.com/office/officeart/2018/2/layout/IconLabelList"/>
    <dgm:cxn modelId="{B04AD4EB-726C-4B6D-8A43-552F9811EF9D}" type="presParOf" srcId="{CA61AE9D-8290-45F3-8972-C81386F707A2}" destId="{CFCC4C34-F497-4E25-B985-30B32A823488}" srcOrd="1" destOrd="0" presId="urn:microsoft.com/office/officeart/2018/2/layout/IconLabelList"/>
    <dgm:cxn modelId="{9B97CBC3-2B1B-485D-81EC-894AB8B92306}" type="presParOf" srcId="{CA61AE9D-8290-45F3-8972-C81386F707A2}" destId="{AECD7541-9F2B-4E12-BE3C-F269E096F015}" srcOrd="2" destOrd="0" presId="urn:microsoft.com/office/officeart/2018/2/layout/IconLabelList"/>
    <dgm:cxn modelId="{26D6BCF5-B0E5-4A1A-B642-C0EF68197714}" type="presParOf" srcId="{C90D0316-A201-4B08-AD70-1E7ADF08D405}" destId="{2917228D-B087-4EE6-9CF1-C2ED8C4FE6A2}" srcOrd="1" destOrd="0" presId="urn:microsoft.com/office/officeart/2018/2/layout/IconLabelList"/>
    <dgm:cxn modelId="{E086A56C-2292-4CB6-BDD9-9291EFECA6AA}" type="presParOf" srcId="{C90D0316-A201-4B08-AD70-1E7ADF08D405}" destId="{2CACABCF-06DE-462B-BE0D-4723C0A7F731}" srcOrd="2" destOrd="0" presId="urn:microsoft.com/office/officeart/2018/2/layout/IconLabelList"/>
    <dgm:cxn modelId="{6DC84078-2270-4DC0-9D8D-22DE5310E7E8}" type="presParOf" srcId="{2CACABCF-06DE-462B-BE0D-4723C0A7F731}" destId="{2EE34D44-57B3-4288-AEBC-4C3F02D7E2B6}" srcOrd="0" destOrd="0" presId="urn:microsoft.com/office/officeart/2018/2/layout/IconLabelList"/>
    <dgm:cxn modelId="{B60B7CFF-4A5B-4699-80F1-69488E6FB083}" type="presParOf" srcId="{2CACABCF-06DE-462B-BE0D-4723C0A7F731}" destId="{B71A3CDA-3D03-444F-9825-38F7B86BBFFE}" srcOrd="1" destOrd="0" presId="urn:microsoft.com/office/officeart/2018/2/layout/IconLabelList"/>
    <dgm:cxn modelId="{F8BCB698-EDB0-41D2-B979-719E529F3EBD}" type="presParOf" srcId="{2CACABCF-06DE-462B-BE0D-4723C0A7F731}" destId="{CA107AA7-AE72-42D5-9085-A4944D4F26F5}" srcOrd="2" destOrd="0" presId="urn:microsoft.com/office/officeart/2018/2/layout/IconLabelList"/>
    <dgm:cxn modelId="{144050E1-70A2-4F8D-97E4-B0F2CC1E97A0}" type="presParOf" srcId="{C90D0316-A201-4B08-AD70-1E7ADF08D405}" destId="{52EF3BA1-81A2-433C-953C-D94631DE51F8}" srcOrd="3" destOrd="0" presId="urn:microsoft.com/office/officeart/2018/2/layout/IconLabelList"/>
    <dgm:cxn modelId="{E6BC8030-183B-4986-BE07-B00DCBF75DC4}" type="presParOf" srcId="{C90D0316-A201-4B08-AD70-1E7ADF08D405}" destId="{82749559-CD80-4D00-A8D5-2904D86DBF33}" srcOrd="4" destOrd="0" presId="urn:microsoft.com/office/officeart/2018/2/layout/IconLabelList"/>
    <dgm:cxn modelId="{2D09A1AB-63F1-476E-85CF-3FF2D4689F9D}" type="presParOf" srcId="{82749559-CD80-4D00-A8D5-2904D86DBF33}" destId="{7FF8402B-C91B-452E-AFE0-C0C696F681AD}" srcOrd="0" destOrd="0" presId="urn:microsoft.com/office/officeart/2018/2/layout/IconLabelList"/>
    <dgm:cxn modelId="{E1183492-5389-4FAA-B03A-16180A90A466}" type="presParOf" srcId="{82749559-CD80-4D00-A8D5-2904D86DBF33}" destId="{8F14AE6D-ABCE-478B-8077-00E6D6BFB8A0}" srcOrd="1" destOrd="0" presId="urn:microsoft.com/office/officeart/2018/2/layout/IconLabelList"/>
    <dgm:cxn modelId="{71B3215D-3260-4F4E-BEBF-9FD2A2888435}" type="presParOf" srcId="{82749559-CD80-4D00-A8D5-2904D86DBF33}" destId="{D86C5AE0-2B72-4C4D-B0BA-7D73C59B3C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9051-8D1A-4CAD-BEBC-E393A480F886}">
      <dsp:nvSpPr>
        <dsp:cNvPr id="0" name=""/>
        <dsp:cNvSpPr/>
      </dsp:nvSpPr>
      <dsp:spPr>
        <a:xfrm>
          <a:off x="1126608" y="326302"/>
          <a:ext cx="713496" cy="71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9D6C0-7604-45E8-832C-C3725659BF2E}">
      <dsp:nvSpPr>
        <dsp:cNvPr id="0" name=""/>
        <dsp:cNvSpPr/>
      </dsp:nvSpPr>
      <dsp:spPr>
        <a:xfrm>
          <a:off x="690582" y="129509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 efficiency</a:t>
          </a:r>
        </a:p>
      </dsp:txBody>
      <dsp:txXfrm>
        <a:off x="690582" y="1295099"/>
        <a:ext cx="1585546" cy="634218"/>
      </dsp:txXfrm>
    </dsp:sp>
    <dsp:sp modelId="{897CF4D3-0E13-4F27-8F86-64C68D25200D}">
      <dsp:nvSpPr>
        <dsp:cNvPr id="0" name=""/>
        <dsp:cNvSpPr/>
      </dsp:nvSpPr>
      <dsp:spPr>
        <a:xfrm>
          <a:off x="2989625" y="326302"/>
          <a:ext cx="713496" cy="71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7CC2E-7061-4423-98C0-FF60470C6090}">
      <dsp:nvSpPr>
        <dsp:cNvPr id="0" name=""/>
        <dsp:cNvSpPr/>
      </dsp:nvSpPr>
      <dsp:spPr>
        <a:xfrm>
          <a:off x="2553600" y="129509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Better Advertising</a:t>
          </a:r>
        </a:p>
      </dsp:txBody>
      <dsp:txXfrm>
        <a:off x="2553600" y="1295099"/>
        <a:ext cx="1585546" cy="634218"/>
      </dsp:txXfrm>
    </dsp:sp>
    <dsp:sp modelId="{66B8D44B-04FF-4510-A292-49878220A5B1}">
      <dsp:nvSpPr>
        <dsp:cNvPr id="0" name=""/>
        <dsp:cNvSpPr/>
      </dsp:nvSpPr>
      <dsp:spPr>
        <a:xfrm>
          <a:off x="4852643" y="326302"/>
          <a:ext cx="713496" cy="71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A7DD7-FBF6-4D36-B006-B33E87EAEB52}">
      <dsp:nvSpPr>
        <dsp:cNvPr id="0" name=""/>
        <dsp:cNvSpPr/>
      </dsp:nvSpPr>
      <dsp:spPr>
        <a:xfrm>
          <a:off x="4416618" y="1295099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list goes on and on</a:t>
          </a:r>
        </a:p>
      </dsp:txBody>
      <dsp:txXfrm>
        <a:off x="4416618" y="1295099"/>
        <a:ext cx="1585546" cy="634218"/>
      </dsp:txXfrm>
    </dsp:sp>
    <dsp:sp modelId="{F42B3B00-B81C-4965-AF45-EC7DAA73CA5E}">
      <dsp:nvSpPr>
        <dsp:cNvPr id="0" name=""/>
        <dsp:cNvSpPr/>
      </dsp:nvSpPr>
      <dsp:spPr>
        <a:xfrm>
          <a:off x="2008571" y="2567751"/>
          <a:ext cx="713496" cy="713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9B14-5E51-4CEC-B29A-87AD04937EE1}">
      <dsp:nvSpPr>
        <dsp:cNvPr id="0" name=""/>
        <dsp:cNvSpPr/>
      </dsp:nvSpPr>
      <dsp:spPr>
        <a:xfrm>
          <a:off x="1622091" y="3294502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 customer experience</a:t>
          </a:r>
        </a:p>
      </dsp:txBody>
      <dsp:txXfrm>
        <a:off x="1622091" y="3294502"/>
        <a:ext cx="1585546" cy="634218"/>
      </dsp:txXfrm>
    </dsp:sp>
    <dsp:sp modelId="{5B5AA93D-C9DC-4E23-B7C4-743A7E998955}">
      <dsp:nvSpPr>
        <dsp:cNvPr id="0" name=""/>
        <dsp:cNvSpPr/>
      </dsp:nvSpPr>
      <dsp:spPr>
        <a:xfrm>
          <a:off x="3921134" y="2325705"/>
          <a:ext cx="713496" cy="7134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85EB7-3ACF-4233-BFDD-71771A884E60}">
      <dsp:nvSpPr>
        <dsp:cNvPr id="0" name=""/>
        <dsp:cNvSpPr/>
      </dsp:nvSpPr>
      <dsp:spPr>
        <a:xfrm>
          <a:off x="3485109" y="3294502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Forecast trends</a:t>
          </a:r>
        </a:p>
      </dsp:txBody>
      <dsp:txXfrm>
        <a:off x="3485109" y="3294502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31C1E-25A9-ED42-BFC6-50F1B152124C}">
      <dsp:nvSpPr>
        <dsp:cNvPr id="0" name=""/>
        <dsp:cNvSpPr/>
      </dsp:nvSpPr>
      <dsp:spPr>
        <a:xfrm>
          <a:off x="4269785" y="216"/>
          <a:ext cx="1366428" cy="13664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data are we gathering?</a:t>
          </a:r>
        </a:p>
      </dsp:txBody>
      <dsp:txXfrm>
        <a:off x="4469894" y="200325"/>
        <a:ext cx="966210" cy="966210"/>
      </dsp:txXfrm>
    </dsp:sp>
    <dsp:sp modelId="{D25F2B55-7770-644D-86F9-A0F7C860B5B4}">
      <dsp:nvSpPr>
        <dsp:cNvPr id="0" name=""/>
        <dsp:cNvSpPr/>
      </dsp:nvSpPr>
      <dsp:spPr>
        <a:xfrm rot="3600000">
          <a:off x="5279213" y="1331888"/>
          <a:ext cx="362603" cy="4611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06408" y="1377018"/>
        <a:ext cx="253822" cy="276701"/>
      </dsp:txXfrm>
    </dsp:sp>
    <dsp:sp modelId="{1207A61B-37AC-944F-91BF-FF24E7C1B4DC}">
      <dsp:nvSpPr>
        <dsp:cNvPr id="0" name=""/>
        <dsp:cNvSpPr/>
      </dsp:nvSpPr>
      <dsp:spPr>
        <a:xfrm>
          <a:off x="5295078" y="1776076"/>
          <a:ext cx="1366428" cy="1366428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of getting this information?</a:t>
          </a:r>
        </a:p>
      </dsp:txBody>
      <dsp:txXfrm>
        <a:off x="5495187" y="1976185"/>
        <a:ext cx="966210" cy="966210"/>
      </dsp:txXfrm>
    </dsp:sp>
    <dsp:sp modelId="{42C29B2C-10D1-4345-B7A2-4D208D56CB7C}">
      <dsp:nvSpPr>
        <dsp:cNvPr id="0" name=""/>
        <dsp:cNvSpPr/>
      </dsp:nvSpPr>
      <dsp:spPr>
        <a:xfrm rot="10800000">
          <a:off x="4781960" y="2228705"/>
          <a:ext cx="362603" cy="4611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890741" y="2320939"/>
        <a:ext cx="253822" cy="276701"/>
      </dsp:txXfrm>
    </dsp:sp>
    <dsp:sp modelId="{CE960509-0D4C-5449-ABC9-9B152A445AAE}">
      <dsp:nvSpPr>
        <dsp:cNvPr id="0" name=""/>
        <dsp:cNvSpPr/>
      </dsp:nvSpPr>
      <dsp:spPr>
        <a:xfrm>
          <a:off x="3244492" y="1776076"/>
          <a:ext cx="1366428" cy="1366428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are we </a:t>
          </a:r>
          <a:r>
            <a:rPr lang="en-US" sz="1300" kern="1200" dirty="0" err="1"/>
            <a:t>Analysing</a:t>
          </a:r>
          <a:r>
            <a:rPr lang="en-US" sz="1300" kern="1200" dirty="0"/>
            <a:t> it ?</a:t>
          </a:r>
        </a:p>
      </dsp:txBody>
      <dsp:txXfrm>
        <a:off x="3444601" y="1976185"/>
        <a:ext cx="966210" cy="966210"/>
      </dsp:txXfrm>
    </dsp:sp>
    <dsp:sp modelId="{60E363E0-6DBB-964B-AB9E-FCA33815E601}">
      <dsp:nvSpPr>
        <dsp:cNvPr id="0" name=""/>
        <dsp:cNvSpPr/>
      </dsp:nvSpPr>
      <dsp:spPr>
        <a:xfrm rot="18000000">
          <a:off x="4253920" y="1349663"/>
          <a:ext cx="362603" cy="4611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81115" y="1489001"/>
        <a:ext cx="253822" cy="276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FA9B-397E-4C2E-99BE-4FBB1021918E}">
      <dsp:nvSpPr>
        <dsp:cNvPr id="0" name=""/>
        <dsp:cNvSpPr/>
      </dsp:nvSpPr>
      <dsp:spPr>
        <a:xfrm>
          <a:off x="13621" y="883404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0F113-BB8B-429A-AF90-E7B059BB5657}">
      <dsp:nvSpPr>
        <dsp:cNvPr id="0" name=""/>
        <dsp:cNvSpPr/>
      </dsp:nvSpPr>
      <dsp:spPr>
        <a:xfrm>
          <a:off x="198932" y="1068714"/>
          <a:ext cx="511809" cy="511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630F-E4C7-4397-ABBD-5D1FB5523187}">
      <dsp:nvSpPr>
        <dsp:cNvPr id="0" name=""/>
        <dsp:cNvSpPr/>
      </dsp:nvSpPr>
      <dsp:spPr>
        <a:xfrm>
          <a:off x="1085145" y="883404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Customers</a:t>
          </a:r>
        </a:p>
      </dsp:txBody>
      <dsp:txXfrm>
        <a:off x="1085145" y="883404"/>
        <a:ext cx="2080015" cy="882430"/>
      </dsp:txXfrm>
    </dsp:sp>
    <dsp:sp modelId="{67D5436B-8B05-4ED7-92DF-42AF8CF92ED7}">
      <dsp:nvSpPr>
        <dsp:cNvPr id="0" name=""/>
        <dsp:cNvSpPr/>
      </dsp:nvSpPr>
      <dsp:spPr>
        <a:xfrm>
          <a:off x="3527587" y="883404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280DB-7EFB-4AEC-893F-1196CB24AC81}">
      <dsp:nvSpPr>
        <dsp:cNvPr id="0" name=""/>
        <dsp:cNvSpPr/>
      </dsp:nvSpPr>
      <dsp:spPr>
        <a:xfrm>
          <a:off x="3712897" y="1068714"/>
          <a:ext cx="511809" cy="511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0A54-8B4F-4F9D-824F-C5D74A18D999}">
      <dsp:nvSpPr>
        <dsp:cNvPr id="0" name=""/>
        <dsp:cNvSpPr/>
      </dsp:nvSpPr>
      <dsp:spPr>
        <a:xfrm>
          <a:off x="4599110" y="883404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Potential customers</a:t>
          </a:r>
        </a:p>
      </dsp:txBody>
      <dsp:txXfrm>
        <a:off x="4599110" y="883404"/>
        <a:ext cx="2080015" cy="882430"/>
      </dsp:txXfrm>
    </dsp:sp>
    <dsp:sp modelId="{4068FB3C-B4E2-492C-9919-699201E5E749}">
      <dsp:nvSpPr>
        <dsp:cNvPr id="0" name=""/>
        <dsp:cNvSpPr/>
      </dsp:nvSpPr>
      <dsp:spPr>
        <a:xfrm>
          <a:off x="13621" y="2489189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6625F-AD2F-4435-A78C-25F031425553}">
      <dsp:nvSpPr>
        <dsp:cNvPr id="0" name=""/>
        <dsp:cNvSpPr/>
      </dsp:nvSpPr>
      <dsp:spPr>
        <a:xfrm>
          <a:off x="198932" y="2674499"/>
          <a:ext cx="511809" cy="5118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0A0AF-7C45-462A-B806-45C27BB5CA81}">
      <dsp:nvSpPr>
        <dsp:cNvPr id="0" name=""/>
        <dsp:cNvSpPr/>
      </dsp:nvSpPr>
      <dsp:spPr>
        <a:xfrm>
          <a:off x="1085145" y="2489189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Suppliers</a:t>
          </a:r>
        </a:p>
      </dsp:txBody>
      <dsp:txXfrm>
        <a:off x="1085145" y="2489189"/>
        <a:ext cx="2080015" cy="882430"/>
      </dsp:txXfrm>
    </dsp:sp>
    <dsp:sp modelId="{0EA518CF-EF1E-4B94-8E5B-B4A67D7F27FB}">
      <dsp:nvSpPr>
        <dsp:cNvPr id="0" name=""/>
        <dsp:cNvSpPr/>
      </dsp:nvSpPr>
      <dsp:spPr>
        <a:xfrm>
          <a:off x="3527587" y="2489189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ED5D6-357A-4052-AA6E-D4DA72079C62}">
      <dsp:nvSpPr>
        <dsp:cNvPr id="0" name=""/>
        <dsp:cNvSpPr/>
      </dsp:nvSpPr>
      <dsp:spPr>
        <a:xfrm>
          <a:off x="3712897" y="2674499"/>
          <a:ext cx="511809" cy="5118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F9354-6DF9-4595-976E-523D3FC5851D}">
      <dsp:nvSpPr>
        <dsp:cNvPr id="0" name=""/>
        <dsp:cNvSpPr/>
      </dsp:nvSpPr>
      <dsp:spPr>
        <a:xfrm>
          <a:off x="4599110" y="2489189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Employees</a:t>
          </a:r>
        </a:p>
      </dsp:txBody>
      <dsp:txXfrm>
        <a:off x="4599110" y="2489189"/>
        <a:ext cx="2080015" cy="882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34D2F-F609-4DC7-8ABF-7F775F999D25}">
      <dsp:nvSpPr>
        <dsp:cNvPr id="0" name=""/>
        <dsp:cNvSpPr/>
      </dsp:nvSpPr>
      <dsp:spPr>
        <a:xfrm>
          <a:off x="612316" y="1186995"/>
          <a:ext cx="878804" cy="878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D7541-9F2B-4E12-BE3C-F269E096F015}">
      <dsp:nvSpPr>
        <dsp:cNvPr id="0" name=""/>
        <dsp:cNvSpPr/>
      </dsp:nvSpPr>
      <dsp:spPr>
        <a:xfrm>
          <a:off x="75269" y="2348028"/>
          <a:ext cx="19528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impacts</a:t>
          </a:r>
        </a:p>
      </dsp:txBody>
      <dsp:txXfrm>
        <a:off x="75269" y="2348028"/>
        <a:ext cx="1952898" cy="720000"/>
      </dsp:txXfrm>
    </dsp:sp>
    <dsp:sp modelId="{2EE34D44-57B3-4288-AEBC-4C3F02D7E2B6}">
      <dsp:nvSpPr>
        <dsp:cNvPr id="0" name=""/>
        <dsp:cNvSpPr/>
      </dsp:nvSpPr>
      <dsp:spPr>
        <a:xfrm>
          <a:off x="2906971" y="1186995"/>
          <a:ext cx="878804" cy="878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07AA7-AE72-42D5-9085-A4944D4F26F5}">
      <dsp:nvSpPr>
        <dsp:cNvPr id="0" name=""/>
        <dsp:cNvSpPr/>
      </dsp:nvSpPr>
      <dsp:spPr>
        <a:xfrm>
          <a:off x="2369924" y="2348028"/>
          <a:ext cx="19528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accordingly</a:t>
          </a:r>
        </a:p>
      </dsp:txBody>
      <dsp:txXfrm>
        <a:off x="2369924" y="2348028"/>
        <a:ext cx="1952898" cy="720000"/>
      </dsp:txXfrm>
    </dsp:sp>
    <dsp:sp modelId="{7FF8402B-C91B-452E-AFE0-C0C696F681AD}">
      <dsp:nvSpPr>
        <dsp:cNvPr id="0" name=""/>
        <dsp:cNvSpPr/>
      </dsp:nvSpPr>
      <dsp:spPr>
        <a:xfrm>
          <a:off x="5201627" y="1186995"/>
          <a:ext cx="878804" cy="878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C5AE0-2B72-4C4D-B0BA-7D73C59B3CB6}">
      <dsp:nvSpPr>
        <dsp:cNvPr id="0" name=""/>
        <dsp:cNvSpPr/>
      </dsp:nvSpPr>
      <dsp:spPr>
        <a:xfrm>
          <a:off x="4664580" y="2348028"/>
          <a:ext cx="195289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Prepare for the future</a:t>
          </a:r>
        </a:p>
      </dsp:txBody>
      <dsp:txXfrm>
        <a:off x="4664580" y="2348028"/>
        <a:ext cx="195289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C289-8EB3-0649-AC52-DF2953A06778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5A0A-4F4D-E242-A443-07A3ECAC2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D5A0A-4F4D-E242-A443-07A3ECAC2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A81C-D67A-B04D-8A54-076E96BA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14B6-88C8-F247-823E-6F96C4BC7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B738-63A3-9841-843A-864CCEBC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1E2E-52B7-4445-8E6E-1C463ED8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67CC1-913D-694A-9FA8-27940E6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69FF-0E54-B94B-B0F7-A39DF71A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5A8BB-9983-CD46-B29E-DF601301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521E-7956-8747-8A8E-DF906C8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66A7-45DC-CD41-8E19-DF116D2B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C1AA-0C75-6848-B412-24C669AE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CF97E-9C85-4443-ADB2-B473EDCAF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56492-949C-694D-9E79-7366E8BB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C68A-AFAC-4F44-BD67-E9864858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4BA5-7C0F-5541-A133-5585DC4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7112-1892-1D47-AFBA-35FB95A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FA52-A4E3-894E-B4AA-AA5099B1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A60F-5FBD-F545-99C4-341C1A7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C3D-1FA3-0344-9079-665A4286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8093-B783-7644-9897-89F7E8D1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60071-ADF5-7D49-9F44-432482CA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D2F6-DC9A-C44C-96BC-2821CB1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518A-9E1A-574A-BE34-DACC03EC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C52D-3E2E-804F-84C3-15B5F2E2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84E8C-77A6-7645-ACBF-BB2064E2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C487-9A9F-E844-862B-42515AA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9211-2FBB-7445-BBE6-33E7A818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C936-D602-E34F-8463-9045D38CF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3C8E6-609E-1344-BBC7-47C474F3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EBF6-2D5C-B34F-AFBD-2551EB7C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46E4-EA81-5B4C-8A8A-6A7F634B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5A388-4864-4B4C-A71D-4E32D290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046A-3258-CC41-BC92-BBA1BDF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1030-2955-E34D-9C10-82DFDFFA8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FC9EB-8CC3-5F47-84DF-120FDB5F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9CDAC-9252-1143-B8FE-D2776C306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B331-25D3-9545-9E2E-B80C7D807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37385-0B37-F843-930B-C8BA4B52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DC6DB-9526-8043-9F3D-B4697A67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E4E15-FFF7-8C43-A2D0-8FA1ADA3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F8F-4348-6649-B5DD-51F91B45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AAE08-6D1C-FB4D-B70C-A63A379B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3E74-DC66-6344-A8D7-900538AA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7D492-89BB-EF4A-875D-076B60F5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F975B-ABFD-564C-AE43-1BE19A0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45D49-5C1F-B84F-A177-B541899E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9D58-5446-8C45-B126-79A80913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811B-173D-3A4E-85C9-D08BD7F7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F3DB-B137-3D4E-B989-9DC43389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7EBA0-AF15-3746-BBA9-F65EBE22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BA17-1174-CE4B-AEED-21B8D3AC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5D58-6510-A349-AD9E-CE1F73B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C956-2E72-A348-AA62-8688BF0E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0E93-B7C3-B94A-85A0-C90FBDBA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5D84D-04A6-2347-AE25-C5AC097D0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43F39-5C25-8942-968C-35DCC812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2C36-9630-EE40-8DDD-BB8BE0F5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55DF8-945E-0345-AAC1-F1BE20C6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9B79-EB65-CA45-842F-1DA87E6A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accent2"/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E5F25-AFAA-2A44-9F32-6C0CA24C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FF3CC-A580-C94A-9892-40A68556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1CB4-AF22-5F40-B4D5-2A11D95B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C047-0FF2-49BC-89A1-1E15D573A7D0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E2E7-A67E-0E49-929F-E15E113B6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5210-1477-2D45-8EA3-80F7CEA6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4AFD-4E52-46C6-B605-FA8D77EB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6AB4-B170-4B82-B347-7FDDFAE4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Analysis on Retail Domain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B3FD-9436-4B5C-A965-419BEACA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dirty="0"/>
              <a:t>Using Data Insights </a:t>
            </a:r>
            <a:r>
              <a:rPr lang="en-US" sz="2400" dirty="0"/>
              <a:t>for the future</a:t>
            </a:r>
          </a:p>
          <a:p>
            <a:endParaRPr lang="en-US" sz="2400" dirty="0"/>
          </a:p>
          <a:p>
            <a:r>
              <a:rPr lang="en-US" sz="2400" dirty="0"/>
              <a:t>RAHUL GUPTA</a:t>
            </a:r>
          </a:p>
          <a:p>
            <a:r>
              <a:rPr lang="en-US" sz="2400" dirty="0"/>
              <a:t>DSC680 WEEK4</a:t>
            </a:r>
          </a:p>
          <a:p>
            <a:r>
              <a:rPr lang="en-US" sz="2400" dirty="0"/>
              <a:t>Jan 08, 2021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4E03465C-5931-0648-B7EB-62928FC830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85"/>
    </mc:Choice>
    <mc:Fallback>
      <p:transition spd="slow" advTm="19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6A0-05D5-4711-A8EE-8DA93933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11" y="0"/>
            <a:ext cx="10065683" cy="2083648"/>
          </a:xfrm>
        </p:spPr>
        <p:txBody>
          <a:bodyPr>
            <a:normAutofit/>
          </a:bodyPr>
          <a:lstStyle/>
          <a:p>
            <a:r>
              <a:rPr lang="en-US" dirty="0"/>
              <a:t>Why conduct retail data analysis?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7556D-DCC5-44A2-983A-78A900519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35463"/>
              </p:ext>
            </p:extLst>
          </p:nvPr>
        </p:nvGraphicFramePr>
        <p:xfrm>
          <a:off x="879084" y="1636705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E47DE07-FDA0-D347-B736-84FA12EBBC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0037"/>
    </mc:Choice>
    <mc:Fallback>
      <p:transition spd="slow" advTm="130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D2AB-0211-46AF-87B3-AFC3966E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6336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factors are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A70CD-AF41-4DCF-A155-5608076E3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16664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C7790E0-382C-DC4D-8D78-87550485FC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01"/>
    </mc:Choice>
    <mc:Fallback>
      <p:transition spd="slow" advTm="50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589C-F32D-41CF-8AD3-286E6E6E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30" y="-987631"/>
            <a:ext cx="7929426" cy="4255025"/>
          </a:xfrm>
        </p:spPr>
        <p:txBody>
          <a:bodyPr>
            <a:normAutofit/>
          </a:bodyPr>
          <a:lstStyle/>
          <a:p>
            <a:r>
              <a:rPr lang="en-US" dirty="0"/>
              <a:t>Who are we perceiving?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5F905-E787-4AA5-9AA4-293E08172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99987"/>
              </p:ext>
            </p:extLst>
          </p:nvPr>
        </p:nvGraphicFramePr>
        <p:xfrm>
          <a:off x="1480408" y="1463095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70E04BB-F19E-734F-8F01-A53AD7D03B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0325"/>
    </mc:Choice>
    <mc:Fallback>
      <p:transition spd="slow" advTm="60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1F1E-12E5-4C22-86AE-3A96C63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610997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How the weather changes retail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8CE68-2761-4F09-905F-0206AED9A2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7750" y="2661444"/>
            <a:ext cx="5016500" cy="2679700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25EB62-39DC-4F5E-976F-A2CA1DED823B}"/>
              </a:ext>
            </a:extLst>
          </p:cNvPr>
          <p:cNvSpPr txBox="1">
            <a:spLocks/>
          </p:cNvSpPr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Accessibility</a:t>
            </a:r>
          </a:p>
          <a:p>
            <a:r>
              <a:rPr lang="en-US" sz="2800" b="1" dirty="0"/>
              <a:t>Product need</a:t>
            </a:r>
          </a:p>
          <a:p>
            <a:r>
              <a:rPr lang="en-US" sz="2800" b="1" dirty="0"/>
              <a:t>Supply chain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F6D95637-EE2C-E34C-87CD-C5C24FFE58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1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34974"/>
    </mc:Choice>
    <mc:Fallback>
      <p:transition spd="slow" advTm="134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8FF6-3EBF-4EE0-A0E2-B0C6971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7" y="257274"/>
            <a:ext cx="5364912" cy="1478570"/>
          </a:xfrm>
        </p:spPr>
        <p:txBody>
          <a:bodyPr>
            <a:normAutofit/>
          </a:bodyPr>
          <a:lstStyle/>
          <a:p>
            <a:r>
              <a:rPr lang="en-US" sz="2700" dirty="0"/>
              <a:t>Unemployment’s effects on retail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BC76-8EED-4BCB-93F8-6C22B4F0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b="1" dirty="0"/>
              <a:t>Some effects</a:t>
            </a:r>
          </a:p>
          <a:p>
            <a:r>
              <a:rPr lang="en-US" sz="1800" b="1" dirty="0"/>
              <a:t>Based on need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C1D00-B298-418B-A3A8-84E901EBC5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536081"/>
            <a:ext cx="6844045" cy="3781334"/>
          </a:xfrm>
          <a:prstGeom prst="rect">
            <a:avLst/>
          </a:prstGeom>
          <a:noFill/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33CBF9A-9521-5E45-8483-8CCB64377B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4741"/>
    </mc:Choice>
    <mc:Fallback>
      <p:transition spd="slow" advTm="54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5C2B-AE88-4323-8AA0-9EB9030B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96" y="-992831"/>
            <a:ext cx="9521159" cy="4255025"/>
          </a:xfrm>
        </p:spPr>
        <p:txBody>
          <a:bodyPr>
            <a:normAutofit/>
          </a:bodyPr>
          <a:lstStyle/>
          <a:p>
            <a:r>
              <a:rPr lang="en-US" dirty="0"/>
              <a:t>Great, so what do we do with this?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EC04AB-4CCB-47E2-BA12-0A090D3AD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21790"/>
              </p:ext>
            </p:extLst>
          </p:nvPr>
        </p:nvGraphicFramePr>
        <p:xfrm>
          <a:off x="2664056" y="1468295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2F03F88-7342-984A-90FD-60C9A49876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91953"/>
    </mc:Choice>
    <mc:Fallback>
      <p:transition spd="slow" advTm="91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0206-BE89-4B8D-82D9-8C899311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339" y="1125962"/>
            <a:ext cx="7661303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Any questions?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Please email me at rgupta@my365.Bellevue.edu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AD2-4DB9-4982-A963-92F574E6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695" y="3163886"/>
            <a:ext cx="868859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/rahulgupta271/DSC680_Project_1_Market_analytics_holiday_trend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4C771DF-6BA2-3544-BE91-57CF47AC4F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63"/>
    </mc:Choice>
    <mc:Fallback>
      <p:transition spd="slow" advTm="343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149</Words>
  <Application>Microsoft Macintosh PowerPoint</Application>
  <PresentationFormat>Widescreen</PresentationFormat>
  <Paragraphs>35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on Retail Domain </vt:lpstr>
      <vt:lpstr>Why conduct retail data analysis?</vt:lpstr>
      <vt:lpstr>What factors are important?</vt:lpstr>
      <vt:lpstr>Who are we perceiving?</vt:lpstr>
      <vt:lpstr>How the weather changes retail</vt:lpstr>
      <vt:lpstr>Unemployment’s effects on retail</vt:lpstr>
      <vt:lpstr>Great, so what do we do with this?  </vt:lpstr>
      <vt:lpstr>Any questions?  Please email me at rgupta@my365.Bellevue.edu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Analytics</dc:title>
  <dc:creator>Robert Burns</dc:creator>
  <cp:lastModifiedBy>Rahul Gupta</cp:lastModifiedBy>
  <cp:revision>7</cp:revision>
  <dcterms:created xsi:type="dcterms:W3CDTF">2019-12-15T15:52:06Z</dcterms:created>
  <dcterms:modified xsi:type="dcterms:W3CDTF">2021-01-09T00:19:31Z</dcterms:modified>
</cp:coreProperties>
</file>