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0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8E6A-884C-48AA-AF43-7554CB637945}" type="datetimeFigureOut">
              <a:rPr lang="en-US" smtClean="0"/>
              <a:t>30-May-14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B4E2-504C-4190-8659-BA5A9C4A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TEST CASE NAME </a:t>
            </a:r>
            <a:r>
              <a:rPr lang="en-US" sz="2400" b="1" dirty="0" smtClean="0"/>
              <a:t>:  </a:t>
            </a:r>
            <a:r>
              <a:rPr lang="en-US" sz="2400" dirty="0" smtClean="0"/>
              <a:t>Device </a:t>
            </a:r>
            <a:r>
              <a:rPr lang="en-US" sz="2400" dirty="0"/>
              <a:t>Discovery HELLO Message </a:t>
            </a:r>
            <a:r>
              <a:rPr lang="en-US" sz="2400" dirty="0" smtClean="0"/>
              <a:t>Validation.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TEST CASE DESCRIPTION</a:t>
            </a:r>
            <a:r>
              <a:rPr lang="en-US" sz="2400" b="1" dirty="0" smtClean="0"/>
              <a:t>: </a:t>
            </a:r>
            <a:r>
              <a:rPr lang="en-US" sz="2400" dirty="0" smtClean="0"/>
              <a:t>To verify </a:t>
            </a:r>
            <a:r>
              <a:rPr lang="en-IN" sz="2400" dirty="0" err="1" smtClean="0"/>
              <a:t>deviceId</a:t>
            </a:r>
            <a:r>
              <a:rPr lang="en-IN" sz="2400" dirty="0" smtClean="0"/>
              <a:t> </a:t>
            </a:r>
            <a:r>
              <a:rPr lang="en-IN" sz="2400" dirty="0" smtClean="0"/>
              <a:t>,</a:t>
            </a:r>
            <a:r>
              <a:rPr lang="en-IN" sz="2400" dirty="0" err="1" smtClean="0"/>
              <a:t>deviceName</a:t>
            </a:r>
            <a:r>
              <a:rPr lang="en-IN" sz="2400" dirty="0" smtClean="0"/>
              <a:t> ,</a:t>
            </a:r>
            <a:r>
              <a:rPr lang="en-IN" sz="2400" dirty="0" err="1" smtClean="0"/>
              <a:t>devType</a:t>
            </a:r>
            <a:r>
              <a:rPr lang="en-IN" sz="2400" dirty="0" smtClean="0"/>
              <a:t> ,location ,</a:t>
            </a:r>
            <a:r>
              <a:rPr lang="en-IN" sz="2400" dirty="0" err="1" smtClean="0"/>
              <a:t>serviceType</a:t>
            </a:r>
            <a:r>
              <a:rPr lang="en-IN" sz="2400" dirty="0" smtClean="0"/>
              <a:t> in HELLO message.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EXPECTED RESULT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packet is expected to receive.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ACTUAL RESULT</a:t>
            </a:r>
            <a:r>
              <a:rPr lang="en-US" sz="2400" dirty="0" smtClean="0"/>
              <a:t>: Received packet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46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TEST CASE NAME </a:t>
            </a:r>
            <a:r>
              <a:rPr lang="en-US" sz="2400" dirty="0" smtClean="0"/>
              <a:t>:  </a:t>
            </a:r>
            <a:r>
              <a:rPr lang="en-US" sz="2400" dirty="0" smtClean="0"/>
              <a:t>Accessing  Web </a:t>
            </a:r>
            <a:r>
              <a:rPr lang="en-US" sz="2400" dirty="0"/>
              <a:t>service in </a:t>
            </a:r>
            <a:r>
              <a:rPr lang="en-US" sz="2400" dirty="0" smtClean="0"/>
              <a:t>Network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TEST CASE DESCRIPTION</a:t>
            </a:r>
            <a:r>
              <a:rPr lang="en-US" sz="2400" b="1" dirty="0" smtClean="0"/>
              <a:t>: </a:t>
            </a:r>
            <a:r>
              <a:rPr lang="en-US" sz="2400" dirty="0" smtClean="0"/>
              <a:t>To verify whether ONVIF device service is accessible from two different clients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EXPECTED RESULT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Video feed is expected to be accessible from both clients.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ACTUAL RESULT </a:t>
            </a:r>
            <a:r>
              <a:rPr lang="en-US" sz="2400" dirty="0" smtClean="0"/>
              <a:t>: Video is accessible from both clients.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CASE NAME </a:t>
            </a:r>
            <a:r>
              <a:rPr lang="en-US" dirty="0" smtClean="0"/>
              <a:t>:Device Discovery Search based on device types and service.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TEST CASE DESCRIPTION</a:t>
            </a:r>
            <a:r>
              <a:rPr lang="en-US" b="1" dirty="0" smtClean="0"/>
              <a:t>: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search the devices in the network base upon device type and common services provided by devices.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EXPECTED RESULT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Devices with valid type and service should be returned.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ACTUAL RESULT </a:t>
            </a:r>
            <a:r>
              <a:rPr lang="en-US" dirty="0" smtClean="0"/>
              <a:t>: Services and Types are validated.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TEST CASE NAME </a:t>
            </a:r>
            <a:r>
              <a:rPr lang="en-US" sz="3100" dirty="0" smtClean="0"/>
              <a:t>: Device Discovery BYE Message Transmission.</a:t>
            </a:r>
          </a:p>
          <a:p>
            <a:pPr marL="0" indent="0">
              <a:buNone/>
            </a:pPr>
            <a:endParaRPr lang="en-US" sz="3100" b="1" dirty="0" smtClean="0"/>
          </a:p>
          <a:p>
            <a:r>
              <a:rPr lang="en-US" sz="3100" b="1" dirty="0" smtClean="0">
                <a:solidFill>
                  <a:srgbClr val="FF0000"/>
                </a:solidFill>
              </a:rPr>
              <a:t>TEST CASE DESCRIPTION </a:t>
            </a:r>
            <a:r>
              <a:rPr lang="en-US" sz="3100" b="1" dirty="0" smtClean="0"/>
              <a:t>: </a:t>
            </a:r>
            <a:r>
              <a:rPr lang="en-US" sz="3100" dirty="0" smtClean="0"/>
              <a:t>To verify</a:t>
            </a:r>
            <a:r>
              <a:rPr lang="en-US" sz="3100" b="1" dirty="0" smtClean="0"/>
              <a:t> </a:t>
            </a:r>
            <a:r>
              <a:rPr lang="en-US" sz="3100" dirty="0" smtClean="0"/>
              <a:t>whether Web service stops when device gets disconnected from network.</a:t>
            </a:r>
          </a:p>
          <a:p>
            <a:pPr marL="0" indent="0">
              <a:buNone/>
            </a:pPr>
            <a:endParaRPr lang="en-US" sz="3100" b="1" dirty="0" smtClean="0"/>
          </a:p>
          <a:p>
            <a:r>
              <a:rPr lang="en-US" sz="3100" b="1" dirty="0" smtClean="0">
                <a:solidFill>
                  <a:srgbClr val="FF0000"/>
                </a:solidFill>
              </a:rPr>
              <a:t>EXPECTED RESULT</a:t>
            </a:r>
            <a:r>
              <a:rPr lang="en-US" sz="3100" dirty="0" smtClean="0">
                <a:solidFill>
                  <a:srgbClr val="FF0000"/>
                </a:solidFill>
              </a:rPr>
              <a:t>: </a:t>
            </a:r>
            <a:r>
              <a:rPr lang="en-US" sz="3100" dirty="0" smtClean="0"/>
              <a:t>Video streaming stops on client side.</a:t>
            </a:r>
          </a:p>
          <a:p>
            <a:pPr marL="0" indent="0">
              <a:buNone/>
            </a:pPr>
            <a:endParaRPr lang="en-US" sz="3100" dirty="0" smtClean="0"/>
          </a:p>
          <a:p>
            <a:r>
              <a:rPr lang="en-US" sz="3100" b="1" dirty="0" smtClean="0">
                <a:solidFill>
                  <a:srgbClr val="FF0000"/>
                </a:solidFill>
              </a:rPr>
              <a:t>ACTUAL RESULT </a:t>
            </a:r>
            <a:r>
              <a:rPr lang="en-US" sz="3100" dirty="0" smtClean="0"/>
              <a:t>: Video streaming stopped on client when disconnected.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7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CASES</vt:lpstr>
      <vt:lpstr>TEST CASE 1</vt:lpstr>
      <vt:lpstr>TEST CASE 2</vt:lpstr>
      <vt:lpstr>TEST CASE 3</vt:lpstr>
      <vt:lpstr>TEST CASE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saurabh</dc:creator>
  <cp:lastModifiedBy>saurabh</cp:lastModifiedBy>
  <cp:revision>6</cp:revision>
  <dcterms:created xsi:type="dcterms:W3CDTF">2014-05-30T09:27:27Z</dcterms:created>
  <dcterms:modified xsi:type="dcterms:W3CDTF">2014-05-30T10:05:59Z</dcterms:modified>
</cp:coreProperties>
</file>