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45735-B558-405F-9F7C-A9AAAAC14C37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DE549-8D8C-4337-8B6A-9166BF1134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537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DE549-8D8C-4337-8B6A-9166BF1134C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665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4340F-A763-BF0B-BB2B-FCEFFAD3B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D7CEB1-E575-1854-6DC3-A86A40AE9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2CAAA-273B-C595-202C-14068EC7A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6D70-A159-434D-8A60-583AC95B61BD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4381E-BDD2-C522-2B39-692430DFF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83E3C-E920-5578-6748-FFB9E3E63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E602-EA60-46B6-9F77-B014AD0B0C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066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D6E2D-DC8D-2B1F-DA5D-481E436AB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E248E0-3BF6-CBEC-4D63-394770090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4270A-38BC-A7A7-35F5-FBA8B4950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6D70-A159-434D-8A60-583AC95B61BD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2BE77-2590-ED13-0932-90FAAE0BB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99909-3F2F-343E-B18B-8A7C62A15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E602-EA60-46B6-9F77-B014AD0B0C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06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5A689B-05F9-8628-500B-DAFE627F3F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106A84-ADAE-05ED-5C75-1B2995D41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30AC0-031E-65E2-3421-8EFF9B1F8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6D70-A159-434D-8A60-583AC95B61BD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083AD-8653-DCFD-E5AB-7252F776E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82C5F-451A-C5B0-FFDE-D129F5CFF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E602-EA60-46B6-9F77-B014AD0B0C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564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7AA62-C6C2-39EF-ABCA-E477E418E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317BD-86F7-9494-14CA-6DF831163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9A385-376D-B13F-924F-BB1EE43DB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6D70-A159-434D-8A60-583AC95B61BD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1643F-127D-1AA1-4F51-FD410FD82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F2A8E-848C-6201-2C09-13779A69A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E602-EA60-46B6-9F77-B014AD0B0C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029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53BFA-F948-B8B0-E392-A5E656F6B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B6A4C-A502-6AC0-230E-D40435CFC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EB745-6288-348B-9FA8-9F25510A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6D70-A159-434D-8A60-583AC95B61BD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8D56A-858E-270E-B4C1-02CCA6985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BCA1F-AD8A-3704-F64F-7B15574F3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E602-EA60-46B6-9F77-B014AD0B0C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091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5F122-0217-6FC9-A8A4-AB9EC2B67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6510D-A6D2-8F9D-28CC-F60B128C55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8DAB5-80F4-843A-4163-66637A2C7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A8AB8-A3B5-D499-9147-FADAE2CDD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6D70-A159-434D-8A60-583AC95B61BD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9050C-9778-A127-C3C4-D297E742C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6A3D2-44E3-13F4-F960-5C23587E5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E602-EA60-46B6-9F77-B014AD0B0C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63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2D229-F2D9-F883-BFA3-3C71C584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490B2-F57E-22BB-6400-D47656799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C063BB-522E-E736-FB45-0669C580D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4B792C-4053-B7C6-AC7C-3E1E6208D0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C4C4A5-1461-6DC5-CD7F-9857A375F1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02305A-91C3-0626-A64C-01E04CDA1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6D70-A159-434D-8A60-583AC95B61BD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C80F51-9DA1-15B4-8579-208DE76E1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A6C489-64F2-829D-E241-ED8C5AC6A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E602-EA60-46B6-9F77-B014AD0B0C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298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3639D-1E51-48AC-BB0F-1CE80BE54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312FD6-5F75-866B-A46C-E803EC9FC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6D70-A159-434D-8A60-583AC95B61BD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D8BE9F-82DD-B08B-5E63-FC23E4486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7ABB36-1AAD-7B60-12D9-283D450D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E602-EA60-46B6-9F77-B014AD0B0C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93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9F1FBB-24BE-2A6F-EA12-E24B5E24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6D70-A159-434D-8A60-583AC95B61BD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EBD360-A78D-625A-18E3-664248BCE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C2BAE-1696-00EB-ADA2-E4EDB2262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E602-EA60-46B6-9F77-B014AD0B0C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59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B991C-FDB5-0240-E890-4FB850189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150EE-DCA9-C34B-59F7-E2D7A2221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5B145-37D0-CB2C-7953-5B53A5078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D7F69-D840-693A-2A09-A70F300F9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6D70-A159-434D-8A60-583AC95B61BD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E67AB-7EFE-4D83-2494-BAE33AD25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7A9E67-58F9-0447-1A5A-54685B170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E602-EA60-46B6-9F77-B014AD0B0C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15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46F1D-3376-B4FA-2D9A-C7D9C26D6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53AE8E-DF65-A48F-B74D-DFD460C171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BEE02E-10B7-3B09-5B08-CE6CB44B4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73E3D-E8C3-2054-80A8-351ED57D3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6D70-A159-434D-8A60-583AC95B61BD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2B966-2717-762D-A2BF-FBB3659B6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D79B1-94E1-9718-6AD4-CC4613DB2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E602-EA60-46B6-9F77-B014AD0B0C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353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DE640-0851-7474-4149-B6760A49E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8A0FC-3825-8728-8BEB-A0D0095E6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C827D-3AAC-77B8-9DD3-2198F5F6E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46D70-A159-434D-8A60-583AC95B61BD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C0AAB-CFB4-8823-9122-F8770C5379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04DEB-4DC9-A8C6-B1E8-053F1DC4D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4E602-EA60-46B6-9F77-B014AD0B0C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83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jmlr.org/papers/volume21/20-074/20-074.pdf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953E5-CA47-61D1-F5AF-690C8920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/>
              <a:t>Case study </a:t>
            </a:r>
            <a:br>
              <a:rPr lang="en-IN" sz="3200" dirty="0"/>
            </a:br>
            <a:r>
              <a:rPr lang="en-IN" sz="3200" dirty="0"/>
              <a:t>Represented By : Rahul Mehta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827EE-BF24-E25F-908B-474AD265C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dirty="0"/>
              <a:t>Introduction</a:t>
            </a:r>
          </a:p>
          <a:p>
            <a:pPr marL="0" indent="0">
              <a:buNone/>
            </a:pPr>
            <a:endParaRPr lang="en-IN" sz="1800" b="1" dirty="0"/>
          </a:p>
          <a:p>
            <a:pPr marL="0" indent="0">
              <a:buNone/>
            </a:pPr>
            <a:r>
              <a:rPr lang="en-IN" sz="1800" b="1" dirty="0"/>
              <a:t>Description of Dataset:</a:t>
            </a:r>
          </a:p>
          <a:p>
            <a:r>
              <a:rPr lang="en-IN" sz="1600" dirty="0"/>
              <a:t>"</a:t>
            </a:r>
            <a:r>
              <a:rPr lang="en-IN" sz="1600" dirty="0" err="1"/>
              <a:t>toughdata</a:t>
            </a:r>
            <a:r>
              <a:rPr lang="en-IN" sz="1600" dirty="0"/>
              <a:t>/</a:t>
            </a:r>
            <a:r>
              <a:rPr lang="en-IN" sz="1600" dirty="0" err="1"/>
              <a:t>quora</a:t>
            </a:r>
            <a:r>
              <a:rPr lang="en-IN" sz="1600" dirty="0"/>
              <a:t>-question-answer-dataset"</a:t>
            </a:r>
          </a:p>
          <a:p>
            <a:r>
              <a:rPr lang="en-IN" sz="1600" dirty="0"/>
              <a:t>Extracted from Quora for human-like interactions</a:t>
            </a:r>
          </a:p>
          <a:p>
            <a:r>
              <a:rPr lang="en-IN" sz="1600" dirty="0"/>
              <a:t>Contains 56k examples for training LLMs</a:t>
            </a:r>
          </a:p>
          <a:p>
            <a:r>
              <a:rPr lang="en-IN" sz="1600" dirty="0"/>
              <a:t>Includes human response answers to questions</a:t>
            </a:r>
          </a:p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1600" dirty="0"/>
              <a:t>Training Set:80% of data (44k examples)</a:t>
            </a:r>
          </a:p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1600" dirty="0"/>
              <a:t>Validation Set:20% of data (11k examples)</a:t>
            </a:r>
          </a:p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1600" dirty="0"/>
              <a:t>Evaluating metrics like BLEU and ROUGE scores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983C13-7003-2097-0279-EC3894C7D6C5}"/>
              </a:ext>
            </a:extLst>
          </p:cNvPr>
          <p:cNvSpPr txBox="1"/>
          <p:nvPr/>
        </p:nvSpPr>
        <p:spPr>
          <a:xfrm>
            <a:off x="6096000" y="2720771"/>
            <a:ext cx="480305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Cleaning Steps:</a:t>
            </a:r>
          </a:p>
          <a:p>
            <a:endParaRPr lang="en-US" sz="1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Removal of duplicate records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Removal of URLs and linked text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Removal of emoji characters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Removal of bullet point characters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Removal of extra spaces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9823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FB326EB-8DA2-3F7F-471B-6A49910AD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9641"/>
            <a:ext cx="9144000" cy="1060398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Literature Survey </a:t>
            </a:r>
            <a:endParaRPr lang="en-IN" sz="32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544B54D-E3E7-9708-79A1-29D4B7346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109" y="2233399"/>
            <a:ext cx="5751871" cy="335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Text-to-Text Generation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Clustered Approach: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Solves multitasking problems in text-to-text generation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Uses tokens to specify the training segment: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summarise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&gt;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&lt;QA&gt;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&lt;classification&gt;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Benefits: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Allows different tasks to be trained simultaneously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Prevents interference between clusters during fine-tuning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Reference: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N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20-074.pdf (jmlr.org)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9295E3-619A-2DD7-1FD1-7A2B8182377E}"/>
              </a:ext>
            </a:extLst>
          </p:cNvPr>
          <p:cNvSpPr txBox="1"/>
          <p:nvPr/>
        </p:nvSpPr>
        <p:spPr>
          <a:xfrm>
            <a:off x="6272980" y="2233399"/>
            <a:ext cx="5043948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Measuring How Models Mimic Human Falsehoods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Usefulness for </a:t>
            </a:r>
            <a:r>
              <a:rPr lang="en-US" sz="1600" b="1" dirty="0" err="1"/>
              <a:t>TruthfulQA</a:t>
            </a:r>
            <a:r>
              <a:rPr lang="en-US" sz="1600" b="1" dirty="0"/>
              <a:t> Benchmark: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Evaluates the truthfulness of language models before deployment in critical 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Development of Additional Training Techniques: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Emphasizes factual accuracy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Reduces the generation of falsehoods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Continuous Monitoring and Refinement: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Ensures models maintain high standards of truthfulness as they evolve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Reference: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N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20-074.pdf (jmlr.org)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850210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AD049-F216-D6BF-6C2E-36E0A4C3B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4893"/>
            <a:ext cx="10515600" cy="1325563"/>
          </a:xfrm>
        </p:spPr>
        <p:txBody>
          <a:bodyPr/>
          <a:lstStyle/>
          <a:p>
            <a:pPr algn="ctr"/>
            <a:r>
              <a:rPr lang="en-US" sz="2400" b="1" dirty="0"/>
              <a:t>Methodology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6D2A7-13E1-1B26-BE9E-C80E2573A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Use of Multitasking Pretrained Models: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Employ models like T5 to handle a wide range of queries and questions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Freezing Model Parameters: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Freeze certain parameters while fine-tuning to preserve contextual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Warmup Steps: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Implement warmup steps to gradually adjust learning rates and stabilize training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Optimizer Configuration: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Configure optimizers for specific weights, e.g., ["bias", "</a:t>
            </a:r>
            <a:r>
              <a:rPr lang="en-US" sz="1600" dirty="0" err="1"/>
              <a:t>LayerNorm.weight</a:t>
            </a:r>
            <a:r>
              <a:rPr lang="en-US" sz="1600" dirty="0"/>
              <a:t>"], tailored to fine-tuning tasks</a:t>
            </a:r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753053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B88EA-5C7C-BF06-A2EE-DF25B26E2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Model Results</a:t>
            </a:r>
            <a:endParaRPr lang="en-IN" sz="3200" b="1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56779E-65E8-E6AD-8117-2BA369C5D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897" y="1825625"/>
            <a:ext cx="8426245" cy="4351338"/>
          </a:xfrm>
        </p:spPr>
      </p:pic>
    </p:spTree>
    <p:extLst>
      <p:ext uri="{BB962C8B-B14F-4D97-AF65-F5344CB8AC3E}">
        <p14:creationId xmlns:p14="http://schemas.microsoft.com/office/powerpoint/2010/main" val="2138503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B4330-8DF2-D450-39E2-A79C3F732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510" y="2182761"/>
            <a:ext cx="9338187" cy="4031225"/>
          </a:xfrm>
        </p:spPr>
        <p:txBody>
          <a:bodyPr>
            <a:noAutofit/>
          </a:bodyPr>
          <a:lstStyle/>
          <a:p>
            <a:br>
              <a:rPr lang="en-US" sz="1600" b="1" dirty="0">
                <a:latin typeface="+mn-lt"/>
              </a:rPr>
            </a:br>
            <a:r>
              <a:rPr lang="en-US" sz="1600" b="1" dirty="0">
                <a:latin typeface="+mn-lt"/>
              </a:rPr>
              <a:t>Inclusion of Falsehood Measurement Systems:</a:t>
            </a:r>
            <a:br>
              <a:rPr lang="en-US" sz="1600" dirty="0">
                <a:latin typeface="+mn-lt"/>
              </a:rPr>
            </a:br>
            <a:r>
              <a:rPr lang="en-US" sz="1600" dirty="0">
                <a:latin typeface="+mn-lt"/>
              </a:rPr>
              <a:t>Implement systems to assess and quantify models' falsehoods mimicking human behavior</a:t>
            </a:r>
            <a:br>
              <a:rPr lang="en-US" sz="1600" dirty="0">
                <a:latin typeface="+mn-lt"/>
              </a:rPr>
            </a:br>
            <a:r>
              <a:rPr lang="en-US" sz="1600" b="1" dirty="0">
                <a:latin typeface="+mn-lt"/>
              </a:rPr>
              <a:t>Use of Combined Architecture Models:</a:t>
            </a:r>
            <a:br>
              <a:rPr lang="en-US" sz="1600" dirty="0">
                <a:latin typeface="+mn-lt"/>
              </a:rPr>
            </a:br>
            <a:r>
              <a:rPr lang="en-US" sz="1600" dirty="0">
                <a:latin typeface="+mn-lt"/>
              </a:rPr>
              <a:t>Integrate models like T5 and BERT to leverage their combined strengths</a:t>
            </a:r>
            <a:br>
              <a:rPr lang="en-US" sz="1600" dirty="0">
                <a:latin typeface="+mn-lt"/>
              </a:rPr>
            </a:br>
            <a:r>
              <a:rPr lang="en-US" sz="1600" b="1" dirty="0">
                <a:latin typeface="+mn-lt"/>
              </a:rPr>
              <a:t>Fine-Tuning Complex Models:</a:t>
            </a:r>
            <a:br>
              <a:rPr lang="en-US" sz="1600" dirty="0">
                <a:latin typeface="+mn-lt"/>
              </a:rPr>
            </a:br>
            <a:r>
              <a:rPr lang="en-US" sz="1600" dirty="0">
                <a:latin typeface="+mn-lt"/>
              </a:rPr>
              <a:t>Focus on fine-tuning high-parameter models to improve performance and accuracy</a:t>
            </a:r>
            <a:br>
              <a:rPr lang="en-US" sz="1600" dirty="0">
                <a:latin typeface="+mn-lt"/>
              </a:rPr>
            </a:br>
            <a:endParaRPr lang="en-IN" sz="1600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5ED181-C02E-4EAE-DF4A-781246E26FED}"/>
              </a:ext>
            </a:extLst>
          </p:cNvPr>
          <p:cNvSpPr txBox="1"/>
          <p:nvPr/>
        </p:nvSpPr>
        <p:spPr>
          <a:xfrm>
            <a:off x="3224981" y="2418735"/>
            <a:ext cx="475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+mn-lt"/>
              </a:rPr>
              <a:t>Conclusion/Insights and Recommendations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7980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347</Words>
  <Application>Microsoft Office PowerPoint</Application>
  <PresentationFormat>Widescreen</PresentationFormat>
  <Paragraphs>54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Case study  Represented By : Rahul Mehta </vt:lpstr>
      <vt:lpstr>  Literature Survey </vt:lpstr>
      <vt:lpstr>Methodology </vt:lpstr>
      <vt:lpstr>Model Results</vt:lpstr>
      <vt:lpstr> Inclusion of Falsehood Measurement Systems: Implement systems to assess and quantify models' falsehoods mimicking human behavior Use of Combined Architecture Models: Integrate models like T5 and BERT to leverage their combined strengths Fine-Tuning Complex Models: Focus on fine-tuning high-parameter models to improve performance and accuracy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Rahul Mehta</dc:creator>
  <cp:lastModifiedBy>Rahul Mehta</cp:lastModifiedBy>
  <cp:revision>2</cp:revision>
  <dcterms:created xsi:type="dcterms:W3CDTF">2024-07-29T13:20:45Z</dcterms:created>
  <dcterms:modified xsi:type="dcterms:W3CDTF">2024-07-29T17:46:15Z</dcterms:modified>
</cp:coreProperties>
</file>