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66"/>
    <a:srgbClr val="0064A2"/>
    <a:srgbClr val="3AC9DD"/>
    <a:srgbClr val="264460"/>
    <a:srgbClr val="00CC99"/>
    <a:srgbClr val="A5CE4C"/>
    <a:srgbClr val="F7921C"/>
    <a:srgbClr val="32A3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80F33-7B6E-40A6-845D-5F56BC11691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513BD-3B76-4E98-BB0B-C3B4566F4C9E}">
      <dgm:prSet phldrT="[Text]" custT="1"/>
      <dgm:spPr/>
      <dgm:t>
        <a:bodyPr/>
        <a:lstStyle/>
        <a:p>
          <a:r>
            <a:rPr lang="en-US" sz="1800" dirty="0" smtClean="0"/>
            <a:t>Farmer</a:t>
          </a:r>
          <a:endParaRPr lang="en-US" sz="1800" dirty="0"/>
        </a:p>
      </dgm:t>
    </dgm:pt>
    <dgm:pt modelId="{E6C58E74-73C2-46A5-BCB3-D84ABB77C233}" type="parTrans" cxnId="{0D158976-D9BF-4E91-AF38-D448192E8AE1}">
      <dgm:prSet/>
      <dgm:spPr/>
      <dgm:t>
        <a:bodyPr/>
        <a:lstStyle/>
        <a:p>
          <a:endParaRPr lang="en-US" sz="2800"/>
        </a:p>
      </dgm:t>
    </dgm:pt>
    <dgm:pt modelId="{E3E088C4-1960-476B-938A-4628135A9822}" type="sibTrans" cxnId="{0D158976-D9BF-4E91-AF38-D448192E8AE1}">
      <dgm:prSet/>
      <dgm:spPr/>
      <dgm:t>
        <a:bodyPr/>
        <a:lstStyle/>
        <a:p>
          <a:endParaRPr lang="en-US" sz="2800"/>
        </a:p>
      </dgm:t>
    </dgm:pt>
    <dgm:pt modelId="{DAA32C1C-3FC0-42D2-A04F-75F3D2F021E4}">
      <dgm:prSet phldrT="[Text]" custT="1"/>
      <dgm:spPr/>
      <dgm:t>
        <a:bodyPr/>
        <a:lstStyle/>
        <a:p>
          <a:r>
            <a:rPr lang="en-US" sz="1800" dirty="0" smtClean="0"/>
            <a:t>Broker 1</a:t>
          </a:r>
          <a:endParaRPr lang="en-US" sz="1800" dirty="0"/>
        </a:p>
      </dgm:t>
    </dgm:pt>
    <dgm:pt modelId="{DE5ECCF9-78B3-4ED7-A509-501E774F9AA0}" type="parTrans" cxnId="{C637419B-953F-4E4F-AE35-DE344BCEC88A}">
      <dgm:prSet/>
      <dgm:spPr/>
      <dgm:t>
        <a:bodyPr/>
        <a:lstStyle/>
        <a:p>
          <a:endParaRPr lang="en-US" sz="2800"/>
        </a:p>
      </dgm:t>
    </dgm:pt>
    <dgm:pt modelId="{712AEDAE-0C77-4512-8983-8A428CE61AED}" type="sibTrans" cxnId="{C637419B-953F-4E4F-AE35-DE344BCEC88A}">
      <dgm:prSet/>
      <dgm:spPr/>
      <dgm:t>
        <a:bodyPr/>
        <a:lstStyle/>
        <a:p>
          <a:endParaRPr lang="en-US" sz="2800"/>
        </a:p>
      </dgm:t>
    </dgm:pt>
    <dgm:pt modelId="{1B2B8500-034E-4E66-A878-360E0EE3DADF}">
      <dgm:prSet phldrT="[Text]" custT="1"/>
      <dgm:spPr/>
      <dgm:t>
        <a:bodyPr/>
        <a:lstStyle/>
        <a:p>
          <a:r>
            <a:rPr lang="en-US" sz="1800" dirty="0" smtClean="0"/>
            <a:t>Broker 2</a:t>
          </a:r>
          <a:endParaRPr lang="en-US" sz="1800" dirty="0"/>
        </a:p>
      </dgm:t>
    </dgm:pt>
    <dgm:pt modelId="{0F35E823-BEAB-4B0A-92F3-0C2C1B4DDACE}" type="parTrans" cxnId="{D0F3D2C3-62AD-4932-A910-004E575E95F5}">
      <dgm:prSet/>
      <dgm:spPr/>
      <dgm:t>
        <a:bodyPr/>
        <a:lstStyle/>
        <a:p>
          <a:endParaRPr lang="en-US" sz="2800"/>
        </a:p>
      </dgm:t>
    </dgm:pt>
    <dgm:pt modelId="{EC26F980-F1BF-4C34-91D8-F28BA8BB295B}" type="sibTrans" cxnId="{D0F3D2C3-62AD-4932-A910-004E575E95F5}">
      <dgm:prSet/>
      <dgm:spPr/>
      <dgm:t>
        <a:bodyPr/>
        <a:lstStyle/>
        <a:p>
          <a:endParaRPr lang="en-US" sz="2800"/>
        </a:p>
      </dgm:t>
    </dgm:pt>
    <dgm:pt modelId="{B64B4F32-DEA0-421E-8534-7238A94C659F}">
      <dgm:prSet phldrT="[Text]" custT="1"/>
      <dgm:spPr/>
      <dgm:t>
        <a:bodyPr/>
        <a:lstStyle/>
        <a:p>
          <a:r>
            <a:rPr lang="en-US" sz="1800" dirty="0" smtClean="0"/>
            <a:t>Vegetable Market</a:t>
          </a:r>
          <a:endParaRPr lang="en-US" sz="1800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4810C18D-2065-41D3-8875-8362F44D3FCF}" type="parTrans" cxnId="{D7F74BEF-7113-432F-8B67-8C248B757B92}">
      <dgm:prSet/>
      <dgm:spPr/>
      <dgm:t>
        <a:bodyPr/>
        <a:lstStyle/>
        <a:p>
          <a:endParaRPr lang="en-US" sz="2800"/>
        </a:p>
      </dgm:t>
    </dgm:pt>
    <dgm:pt modelId="{04B5B2B0-4B6E-47CD-8791-B10E402F7FF7}" type="sibTrans" cxnId="{D7F74BEF-7113-432F-8B67-8C248B757B92}">
      <dgm:prSet/>
      <dgm:spPr/>
      <dgm:t>
        <a:bodyPr/>
        <a:lstStyle/>
        <a:p>
          <a:endParaRPr lang="en-US" sz="2800"/>
        </a:p>
      </dgm:t>
    </dgm:pt>
    <dgm:pt modelId="{9DC0B4BE-A640-4C9D-9F13-0D77659DEBCE}">
      <dgm:prSet custT="1"/>
      <dgm:spPr/>
      <dgm:t>
        <a:bodyPr/>
        <a:lstStyle/>
        <a:p>
          <a:r>
            <a:rPr lang="en-US" sz="1800" dirty="0" smtClean="0"/>
            <a:t>Vendors</a:t>
          </a:r>
          <a:endParaRPr lang="en-US" sz="1800" dirty="0"/>
        </a:p>
      </dgm:t>
    </dgm:pt>
    <dgm:pt modelId="{C4FBE868-ED4B-40FC-BCAD-DA4E13249352}" type="parTrans" cxnId="{F75C1A48-8230-4671-BE55-6E24BE77E125}">
      <dgm:prSet/>
      <dgm:spPr/>
      <dgm:t>
        <a:bodyPr/>
        <a:lstStyle/>
        <a:p>
          <a:endParaRPr lang="en-US" sz="2800"/>
        </a:p>
      </dgm:t>
    </dgm:pt>
    <dgm:pt modelId="{C1D66E60-A9A2-4C50-9891-FD088DC5255D}" type="sibTrans" cxnId="{F75C1A48-8230-4671-BE55-6E24BE77E125}">
      <dgm:prSet/>
      <dgm:spPr/>
      <dgm:t>
        <a:bodyPr/>
        <a:lstStyle/>
        <a:p>
          <a:endParaRPr lang="en-US" sz="2800"/>
        </a:p>
      </dgm:t>
    </dgm:pt>
    <dgm:pt modelId="{5510A1B8-113D-4BD0-9D87-2CDEE7F06065}">
      <dgm:prSet custT="1"/>
      <dgm:spPr/>
      <dgm:t>
        <a:bodyPr/>
        <a:lstStyle/>
        <a:p>
          <a:r>
            <a:rPr lang="en-US" sz="1800" dirty="0" smtClean="0"/>
            <a:t>Customer</a:t>
          </a:r>
          <a:endParaRPr lang="en-US" sz="1800" dirty="0"/>
        </a:p>
      </dgm:t>
    </dgm:pt>
    <dgm:pt modelId="{B3C20B31-5C6B-4E5D-8828-6C13BC4B1BEA}" type="parTrans" cxnId="{4F480AC3-BDA1-4B2F-A65E-90FBF454A09B}">
      <dgm:prSet/>
      <dgm:spPr/>
      <dgm:t>
        <a:bodyPr/>
        <a:lstStyle/>
        <a:p>
          <a:endParaRPr lang="en-US" sz="2800"/>
        </a:p>
      </dgm:t>
    </dgm:pt>
    <dgm:pt modelId="{B18C7C81-3E2B-4BDE-97F7-38EAA1947F8D}" type="sibTrans" cxnId="{4F480AC3-BDA1-4B2F-A65E-90FBF454A09B}">
      <dgm:prSet/>
      <dgm:spPr/>
      <dgm:t>
        <a:bodyPr/>
        <a:lstStyle/>
        <a:p>
          <a:endParaRPr lang="en-US" sz="2800"/>
        </a:p>
      </dgm:t>
    </dgm:pt>
    <dgm:pt modelId="{A338D83F-3C7A-40A5-A1E4-38E57D9C7E65}" type="pres">
      <dgm:prSet presAssocID="{65280F33-7B6E-40A6-845D-5F56BC1169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D47FC-0C6F-4749-AF93-768962436283}" type="pres">
      <dgm:prSet presAssocID="{F8A513BD-3B76-4E98-BB0B-C3B4566F4C9E}" presName="composite" presStyleCnt="0"/>
      <dgm:spPr/>
    </dgm:pt>
    <dgm:pt modelId="{593B1A6A-0F5B-4D8D-BC2F-6C7DA5BE1703}" type="pres">
      <dgm:prSet presAssocID="{F8A513BD-3B76-4E98-BB0B-C3B4566F4C9E}" presName="bgChev" presStyleLbl="node1" presStyleIdx="0" presStyleCnt="6"/>
      <dgm:spPr/>
    </dgm:pt>
    <dgm:pt modelId="{726CB760-693A-4699-8201-C15D20A49F4C}" type="pres">
      <dgm:prSet presAssocID="{F8A513BD-3B76-4E98-BB0B-C3B4566F4C9E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A7CA1-4697-4512-A597-F5A76BF28ED7}" type="pres">
      <dgm:prSet presAssocID="{E3E088C4-1960-476B-938A-4628135A9822}" presName="compositeSpace" presStyleCnt="0"/>
      <dgm:spPr/>
    </dgm:pt>
    <dgm:pt modelId="{5566DBAA-D99E-426E-AF33-F13C52965BFA}" type="pres">
      <dgm:prSet presAssocID="{DAA32C1C-3FC0-42D2-A04F-75F3D2F021E4}" presName="composite" presStyleCnt="0"/>
      <dgm:spPr/>
    </dgm:pt>
    <dgm:pt modelId="{424B571B-AB51-4A7F-A970-B02C23F33369}" type="pres">
      <dgm:prSet presAssocID="{DAA32C1C-3FC0-42D2-A04F-75F3D2F021E4}" presName="bgChev" presStyleLbl="node1" presStyleIdx="1" presStyleCnt="6"/>
      <dgm:spPr/>
    </dgm:pt>
    <dgm:pt modelId="{9B15A2EC-8938-442D-A453-9F0DA80DAE4B}" type="pres">
      <dgm:prSet presAssocID="{DAA32C1C-3FC0-42D2-A04F-75F3D2F021E4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30F8C-A52D-4737-AD10-9FAE44E1EFA2}" type="pres">
      <dgm:prSet presAssocID="{712AEDAE-0C77-4512-8983-8A428CE61AED}" presName="compositeSpace" presStyleCnt="0"/>
      <dgm:spPr/>
    </dgm:pt>
    <dgm:pt modelId="{E40C9A03-7B15-43C4-B0BC-5FA70ED1C1D2}" type="pres">
      <dgm:prSet presAssocID="{1B2B8500-034E-4E66-A878-360E0EE3DADF}" presName="composite" presStyleCnt="0"/>
      <dgm:spPr/>
    </dgm:pt>
    <dgm:pt modelId="{16B32CF6-01BB-4914-98C1-D62AB5EED26E}" type="pres">
      <dgm:prSet presAssocID="{1B2B8500-034E-4E66-A878-360E0EE3DADF}" presName="bgChev" presStyleLbl="node1" presStyleIdx="2" presStyleCnt="6"/>
      <dgm:spPr/>
    </dgm:pt>
    <dgm:pt modelId="{9A3C7840-F065-44D6-BF38-9B89F15CF499}" type="pres">
      <dgm:prSet presAssocID="{1B2B8500-034E-4E66-A878-360E0EE3DADF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AA044-54BD-4F47-A4D3-AF8F6FF8B74B}" type="pres">
      <dgm:prSet presAssocID="{EC26F980-F1BF-4C34-91D8-F28BA8BB295B}" presName="compositeSpace" presStyleCnt="0"/>
      <dgm:spPr/>
    </dgm:pt>
    <dgm:pt modelId="{1DC25B41-D0E7-496F-A9EB-A0F11135D2EB}" type="pres">
      <dgm:prSet presAssocID="{B64B4F32-DEA0-421E-8534-7238A94C659F}" presName="composite" presStyleCnt="0"/>
      <dgm:spPr/>
    </dgm:pt>
    <dgm:pt modelId="{A6253A5E-B12F-4866-A97D-10FA687C0C67}" type="pres">
      <dgm:prSet presAssocID="{B64B4F32-DEA0-421E-8534-7238A94C659F}" presName="bgChev" presStyleLbl="node1" presStyleIdx="3" presStyleCnt="6"/>
      <dgm:spPr/>
      <dgm:t>
        <a:bodyPr/>
        <a:lstStyle/>
        <a:p>
          <a:endParaRPr lang="en-US"/>
        </a:p>
      </dgm:t>
    </dgm:pt>
    <dgm:pt modelId="{8E23D940-0762-4C4C-85C2-0C4A19C61C37}" type="pres">
      <dgm:prSet presAssocID="{B64B4F32-DEA0-421E-8534-7238A94C659F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D74BA-C082-4599-801B-1C7E50777D21}" type="pres">
      <dgm:prSet presAssocID="{04B5B2B0-4B6E-47CD-8791-B10E402F7FF7}" presName="compositeSpace" presStyleCnt="0"/>
      <dgm:spPr/>
    </dgm:pt>
    <dgm:pt modelId="{0F9C0B75-061B-41BD-B80C-9013CE2B4FD4}" type="pres">
      <dgm:prSet presAssocID="{9DC0B4BE-A640-4C9D-9F13-0D77659DEBCE}" presName="composite" presStyleCnt="0"/>
      <dgm:spPr/>
    </dgm:pt>
    <dgm:pt modelId="{A9C6C10C-A08C-4908-81AD-CE62C5A08BBC}" type="pres">
      <dgm:prSet presAssocID="{9DC0B4BE-A640-4C9D-9F13-0D77659DEBCE}" presName="bgChev" presStyleLbl="node1" presStyleIdx="4" presStyleCnt="6"/>
      <dgm:spPr/>
    </dgm:pt>
    <dgm:pt modelId="{A0D98539-217D-4377-829C-164480E719A4}" type="pres">
      <dgm:prSet presAssocID="{9DC0B4BE-A640-4C9D-9F13-0D77659DEBCE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065C1-00E8-427F-8EF0-C7B3D2D2C0CB}" type="pres">
      <dgm:prSet presAssocID="{C1D66E60-A9A2-4C50-9891-FD088DC5255D}" presName="compositeSpace" presStyleCnt="0"/>
      <dgm:spPr/>
    </dgm:pt>
    <dgm:pt modelId="{0F206F77-51D6-4D3C-96C3-F5AB00237674}" type="pres">
      <dgm:prSet presAssocID="{5510A1B8-113D-4BD0-9D87-2CDEE7F06065}" presName="composite" presStyleCnt="0"/>
      <dgm:spPr/>
    </dgm:pt>
    <dgm:pt modelId="{8FAB64ED-D509-45D7-8591-E6DE1CE760E0}" type="pres">
      <dgm:prSet presAssocID="{5510A1B8-113D-4BD0-9D87-2CDEE7F06065}" presName="bgChev" presStyleLbl="node1" presStyleIdx="5" presStyleCnt="6"/>
      <dgm:spPr/>
    </dgm:pt>
    <dgm:pt modelId="{3CBEA4BC-E646-4FF9-88AF-2995C0A4739A}" type="pres">
      <dgm:prSet presAssocID="{5510A1B8-113D-4BD0-9D87-2CDEE7F06065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74BEF-7113-432F-8B67-8C248B757B92}" srcId="{65280F33-7B6E-40A6-845D-5F56BC116915}" destId="{B64B4F32-DEA0-421E-8534-7238A94C659F}" srcOrd="3" destOrd="0" parTransId="{4810C18D-2065-41D3-8875-8362F44D3FCF}" sibTransId="{04B5B2B0-4B6E-47CD-8791-B10E402F7FF7}"/>
    <dgm:cxn modelId="{4F480AC3-BDA1-4B2F-A65E-90FBF454A09B}" srcId="{65280F33-7B6E-40A6-845D-5F56BC116915}" destId="{5510A1B8-113D-4BD0-9D87-2CDEE7F06065}" srcOrd="5" destOrd="0" parTransId="{B3C20B31-5C6B-4E5D-8828-6C13BC4B1BEA}" sibTransId="{B18C7C81-3E2B-4BDE-97F7-38EAA1947F8D}"/>
    <dgm:cxn modelId="{3E94BBC3-88BA-44D2-A66F-AEAAC9A9CE01}" type="presOf" srcId="{65280F33-7B6E-40A6-845D-5F56BC116915}" destId="{A338D83F-3C7A-40A5-A1E4-38E57D9C7E65}" srcOrd="0" destOrd="0" presId="urn:microsoft.com/office/officeart/2005/8/layout/chevronAccent+Icon"/>
    <dgm:cxn modelId="{F75C1A48-8230-4671-BE55-6E24BE77E125}" srcId="{65280F33-7B6E-40A6-845D-5F56BC116915}" destId="{9DC0B4BE-A640-4C9D-9F13-0D77659DEBCE}" srcOrd="4" destOrd="0" parTransId="{C4FBE868-ED4B-40FC-BCAD-DA4E13249352}" sibTransId="{C1D66E60-A9A2-4C50-9891-FD088DC5255D}"/>
    <dgm:cxn modelId="{8C4D69FC-1427-4C26-94FD-D03D9D5E8E5E}" type="presOf" srcId="{5510A1B8-113D-4BD0-9D87-2CDEE7F06065}" destId="{3CBEA4BC-E646-4FF9-88AF-2995C0A4739A}" srcOrd="0" destOrd="0" presId="urn:microsoft.com/office/officeart/2005/8/layout/chevronAccent+Icon"/>
    <dgm:cxn modelId="{A6EBE228-0AC4-4681-9A11-EF646A5F4B90}" type="presOf" srcId="{F8A513BD-3B76-4E98-BB0B-C3B4566F4C9E}" destId="{726CB760-693A-4699-8201-C15D20A49F4C}" srcOrd="0" destOrd="0" presId="urn:microsoft.com/office/officeart/2005/8/layout/chevronAccent+Icon"/>
    <dgm:cxn modelId="{07551B83-7D97-4DC5-8D53-FAB341183D35}" type="presOf" srcId="{1B2B8500-034E-4E66-A878-360E0EE3DADF}" destId="{9A3C7840-F065-44D6-BF38-9B89F15CF499}" srcOrd="0" destOrd="0" presId="urn:microsoft.com/office/officeart/2005/8/layout/chevronAccent+Icon"/>
    <dgm:cxn modelId="{A6BE156F-3197-4A13-9421-0C6855223140}" type="presOf" srcId="{9DC0B4BE-A640-4C9D-9F13-0D77659DEBCE}" destId="{A0D98539-217D-4377-829C-164480E719A4}" srcOrd="0" destOrd="0" presId="urn:microsoft.com/office/officeart/2005/8/layout/chevronAccent+Icon"/>
    <dgm:cxn modelId="{D0F3D2C3-62AD-4932-A910-004E575E95F5}" srcId="{65280F33-7B6E-40A6-845D-5F56BC116915}" destId="{1B2B8500-034E-4E66-A878-360E0EE3DADF}" srcOrd="2" destOrd="0" parTransId="{0F35E823-BEAB-4B0A-92F3-0C2C1B4DDACE}" sibTransId="{EC26F980-F1BF-4C34-91D8-F28BA8BB295B}"/>
    <dgm:cxn modelId="{C21729EF-E010-447D-A6AC-2FB32157A854}" type="presOf" srcId="{B64B4F32-DEA0-421E-8534-7238A94C659F}" destId="{8E23D940-0762-4C4C-85C2-0C4A19C61C37}" srcOrd="0" destOrd="0" presId="urn:microsoft.com/office/officeart/2005/8/layout/chevronAccent+Icon"/>
    <dgm:cxn modelId="{C637419B-953F-4E4F-AE35-DE344BCEC88A}" srcId="{65280F33-7B6E-40A6-845D-5F56BC116915}" destId="{DAA32C1C-3FC0-42D2-A04F-75F3D2F021E4}" srcOrd="1" destOrd="0" parTransId="{DE5ECCF9-78B3-4ED7-A509-501E774F9AA0}" sibTransId="{712AEDAE-0C77-4512-8983-8A428CE61AED}"/>
    <dgm:cxn modelId="{0D158976-D9BF-4E91-AF38-D448192E8AE1}" srcId="{65280F33-7B6E-40A6-845D-5F56BC116915}" destId="{F8A513BD-3B76-4E98-BB0B-C3B4566F4C9E}" srcOrd="0" destOrd="0" parTransId="{E6C58E74-73C2-46A5-BCB3-D84ABB77C233}" sibTransId="{E3E088C4-1960-476B-938A-4628135A9822}"/>
    <dgm:cxn modelId="{826C3FAC-C6EA-4120-A0E6-6693DE7D425E}" type="presOf" srcId="{DAA32C1C-3FC0-42D2-A04F-75F3D2F021E4}" destId="{9B15A2EC-8938-442D-A453-9F0DA80DAE4B}" srcOrd="0" destOrd="0" presId="urn:microsoft.com/office/officeart/2005/8/layout/chevronAccent+Icon"/>
    <dgm:cxn modelId="{4F161EA3-B785-49D5-8219-B803AEBC9739}" type="presParOf" srcId="{A338D83F-3C7A-40A5-A1E4-38E57D9C7E65}" destId="{CBBD47FC-0C6F-4749-AF93-768962436283}" srcOrd="0" destOrd="0" presId="urn:microsoft.com/office/officeart/2005/8/layout/chevronAccent+Icon"/>
    <dgm:cxn modelId="{FD3D8CAD-BE13-4B74-BE98-7732D0268F19}" type="presParOf" srcId="{CBBD47FC-0C6F-4749-AF93-768962436283}" destId="{593B1A6A-0F5B-4D8D-BC2F-6C7DA5BE1703}" srcOrd="0" destOrd="0" presId="urn:microsoft.com/office/officeart/2005/8/layout/chevronAccent+Icon"/>
    <dgm:cxn modelId="{EE25591A-89AA-47DE-9FD4-5834E5A6F349}" type="presParOf" srcId="{CBBD47FC-0C6F-4749-AF93-768962436283}" destId="{726CB760-693A-4699-8201-C15D20A49F4C}" srcOrd="1" destOrd="0" presId="urn:microsoft.com/office/officeart/2005/8/layout/chevronAccent+Icon"/>
    <dgm:cxn modelId="{0847C926-1220-4BC3-8260-FDB0C8BAFEB8}" type="presParOf" srcId="{A338D83F-3C7A-40A5-A1E4-38E57D9C7E65}" destId="{E27A7CA1-4697-4512-A597-F5A76BF28ED7}" srcOrd="1" destOrd="0" presId="urn:microsoft.com/office/officeart/2005/8/layout/chevronAccent+Icon"/>
    <dgm:cxn modelId="{B0C15245-FE5F-470F-AE51-2D56235E6968}" type="presParOf" srcId="{A338D83F-3C7A-40A5-A1E4-38E57D9C7E65}" destId="{5566DBAA-D99E-426E-AF33-F13C52965BFA}" srcOrd="2" destOrd="0" presId="urn:microsoft.com/office/officeart/2005/8/layout/chevronAccent+Icon"/>
    <dgm:cxn modelId="{C158BC0E-C8EB-4A61-A912-E09CD81F9829}" type="presParOf" srcId="{5566DBAA-D99E-426E-AF33-F13C52965BFA}" destId="{424B571B-AB51-4A7F-A970-B02C23F33369}" srcOrd="0" destOrd="0" presId="urn:microsoft.com/office/officeart/2005/8/layout/chevronAccent+Icon"/>
    <dgm:cxn modelId="{5C28E0BC-AB48-4679-AAC9-851312B2849B}" type="presParOf" srcId="{5566DBAA-D99E-426E-AF33-F13C52965BFA}" destId="{9B15A2EC-8938-442D-A453-9F0DA80DAE4B}" srcOrd="1" destOrd="0" presId="urn:microsoft.com/office/officeart/2005/8/layout/chevronAccent+Icon"/>
    <dgm:cxn modelId="{E1CE218E-E71D-4A5A-AD60-A05E9802E3DD}" type="presParOf" srcId="{A338D83F-3C7A-40A5-A1E4-38E57D9C7E65}" destId="{9A530F8C-A52D-4737-AD10-9FAE44E1EFA2}" srcOrd="3" destOrd="0" presId="urn:microsoft.com/office/officeart/2005/8/layout/chevronAccent+Icon"/>
    <dgm:cxn modelId="{E68DBD1C-2670-49D3-ACBD-D0517FE4DCC7}" type="presParOf" srcId="{A338D83F-3C7A-40A5-A1E4-38E57D9C7E65}" destId="{E40C9A03-7B15-43C4-B0BC-5FA70ED1C1D2}" srcOrd="4" destOrd="0" presId="urn:microsoft.com/office/officeart/2005/8/layout/chevronAccent+Icon"/>
    <dgm:cxn modelId="{8A6A8600-B431-43BA-B257-8C494002A6C9}" type="presParOf" srcId="{E40C9A03-7B15-43C4-B0BC-5FA70ED1C1D2}" destId="{16B32CF6-01BB-4914-98C1-D62AB5EED26E}" srcOrd="0" destOrd="0" presId="urn:microsoft.com/office/officeart/2005/8/layout/chevronAccent+Icon"/>
    <dgm:cxn modelId="{19D9342D-C832-428C-B470-CC1A218309EE}" type="presParOf" srcId="{E40C9A03-7B15-43C4-B0BC-5FA70ED1C1D2}" destId="{9A3C7840-F065-44D6-BF38-9B89F15CF499}" srcOrd="1" destOrd="0" presId="urn:microsoft.com/office/officeart/2005/8/layout/chevronAccent+Icon"/>
    <dgm:cxn modelId="{8374BC00-1C27-41E8-B7FB-159916E62733}" type="presParOf" srcId="{A338D83F-3C7A-40A5-A1E4-38E57D9C7E65}" destId="{222AA044-54BD-4F47-A4D3-AF8F6FF8B74B}" srcOrd="5" destOrd="0" presId="urn:microsoft.com/office/officeart/2005/8/layout/chevronAccent+Icon"/>
    <dgm:cxn modelId="{4435D1E2-6105-4429-9E7B-63A2E2495BF8}" type="presParOf" srcId="{A338D83F-3C7A-40A5-A1E4-38E57D9C7E65}" destId="{1DC25B41-D0E7-496F-A9EB-A0F11135D2EB}" srcOrd="6" destOrd="0" presId="urn:microsoft.com/office/officeart/2005/8/layout/chevronAccent+Icon"/>
    <dgm:cxn modelId="{B9DD6F07-AFC5-479E-A335-6C606A788170}" type="presParOf" srcId="{1DC25B41-D0E7-496F-A9EB-A0F11135D2EB}" destId="{A6253A5E-B12F-4866-A97D-10FA687C0C67}" srcOrd="0" destOrd="0" presId="urn:microsoft.com/office/officeart/2005/8/layout/chevronAccent+Icon"/>
    <dgm:cxn modelId="{6466D5F8-AF8B-4BBC-9EBD-90AE68C2600A}" type="presParOf" srcId="{1DC25B41-D0E7-496F-A9EB-A0F11135D2EB}" destId="{8E23D940-0762-4C4C-85C2-0C4A19C61C37}" srcOrd="1" destOrd="0" presId="urn:microsoft.com/office/officeart/2005/8/layout/chevronAccent+Icon"/>
    <dgm:cxn modelId="{90B77DF3-BA7F-4A50-BB4E-81AE074D3BB3}" type="presParOf" srcId="{A338D83F-3C7A-40A5-A1E4-38E57D9C7E65}" destId="{244D74BA-C082-4599-801B-1C7E50777D21}" srcOrd="7" destOrd="0" presId="urn:microsoft.com/office/officeart/2005/8/layout/chevronAccent+Icon"/>
    <dgm:cxn modelId="{53CA217C-351F-4F46-8BDC-E3CEADAB0DE4}" type="presParOf" srcId="{A338D83F-3C7A-40A5-A1E4-38E57D9C7E65}" destId="{0F9C0B75-061B-41BD-B80C-9013CE2B4FD4}" srcOrd="8" destOrd="0" presId="urn:microsoft.com/office/officeart/2005/8/layout/chevronAccent+Icon"/>
    <dgm:cxn modelId="{B4BFE1F3-DFD4-4E09-9A73-6597C28EC904}" type="presParOf" srcId="{0F9C0B75-061B-41BD-B80C-9013CE2B4FD4}" destId="{A9C6C10C-A08C-4908-81AD-CE62C5A08BBC}" srcOrd="0" destOrd="0" presId="urn:microsoft.com/office/officeart/2005/8/layout/chevronAccent+Icon"/>
    <dgm:cxn modelId="{30B955AD-83FC-42E7-B99F-CF79BAA524A5}" type="presParOf" srcId="{0F9C0B75-061B-41BD-B80C-9013CE2B4FD4}" destId="{A0D98539-217D-4377-829C-164480E719A4}" srcOrd="1" destOrd="0" presId="urn:microsoft.com/office/officeart/2005/8/layout/chevronAccent+Icon"/>
    <dgm:cxn modelId="{9E771627-72DD-41AF-951A-10075CA1B909}" type="presParOf" srcId="{A338D83F-3C7A-40A5-A1E4-38E57D9C7E65}" destId="{BFB065C1-00E8-427F-8EF0-C7B3D2D2C0CB}" srcOrd="9" destOrd="0" presId="urn:microsoft.com/office/officeart/2005/8/layout/chevronAccent+Icon"/>
    <dgm:cxn modelId="{67C7DC86-9920-42CA-90BB-F0ADB1F6FB00}" type="presParOf" srcId="{A338D83F-3C7A-40A5-A1E4-38E57D9C7E65}" destId="{0F206F77-51D6-4D3C-96C3-F5AB00237674}" srcOrd="10" destOrd="0" presId="urn:microsoft.com/office/officeart/2005/8/layout/chevronAccent+Icon"/>
    <dgm:cxn modelId="{40B1C73D-33FF-4752-BCFC-0550C1A9FBEE}" type="presParOf" srcId="{0F206F77-51D6-4D3C-96C3-F5AB00237674}" destId="{8FAB64ED-D509-45D7-8591-E6DE1CE760E0}" srcOrd="0" destOrd="0" presId="urn:microsoft.com/office/officeart/2005/8/layout/chevronAccent+Icon"/>
    <dgm:cxn modelId="{B2F10D6C-649C-459B-92A2-E3832AC6919D}" type="presParOf" srcId="{0F206F77-51D6-4D3C-96C3-F5AB00237674}" destId="{3CBEA4BC-E646-4FF9-88AF-2995C0A4739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80F33-7B6E-40A6-845D-5F56BC11691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513BD-3B76-4E98-BB0B-C3B4566F4C9E}">
      <dgm:prSet phldrT="[Text]" custT="1"/>
      <dgm:spPr>
        <a:xfrm>
          <a:off x="479256" y="236089"/>
          <a:ext cx="1512187" cy="6912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0795" cap="flat" cmpd="sng" algn="ctr">
          <a:solidFill>
            <a:srgbClr val="89C0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Farmer</a:t>
          </a:r>
          <a:endParaRPr lang="en-US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gm:t>
    </dgm:pt>
    <dgm:pt modelId="{E6C58E74-73C2-46A5-BCB3-D84ABB77C233}" type="parTrans" cxnId="{0D158976-D9BF-4E91-AF38-D448192E8AE1}">
      <dgm:prSet/>
      <dgm:spPr/>
      <dgm:t>
        <a:bodyPr/>
        <a:lstStyle/>
        <a:p>
          <a:endParaRPr lang="en-US" sz="2800"/>
        </a:p>
      </dgm:t>
    </dgm:pt>
    <dgm:pt modelId="{E3E088C4-1960-476B-938A-4628135A9822}" type="sibTrans" cxnId="{0D158976-D9BF-4E91-AF38-D448192E8AE1}">
      <dgm:prSet/>
      <dgm:spPr/>
      <dgm:t>
        <a:bodyPr/>
        <a:lstStyle/>
        <a:p>
          <a:endParaRPr lang="en-US" sz="2800"/>
        </a:p>
      </dgm:t>
    </dgm:pt>
    <dgm:pt modelId="{5510A1B8-113D-4BD0-9D87-2CDEE7F06065}">
      <dgm:prSet custT="1"/>
      <dgm:spPr>
        <a:xfrm>
          <a:off x="2524688" y="236089"/>
          <a:ext cx="1512187" cy="6912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0795" cap="flat" cmpd="sng" algn="ctr">
          <a:solidFill>
            <a:srgbClr val="89C0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Customer</a:t>
          </a:r>
          <a:endParaRPr lang="en-US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gm:t>
    </dgm:pt>
    <dgm:pt modelId="{B3C20B31-5C6B-4E5D-8828-6C13BC4B1BEA}" type="parTrans" cxnId="{4F480AC3-BDA1-4B2F-A65E-90FBF454A09B}">
      <dgm:prSet/>
      <dgm:spPr/>
      <dgm:t>
        <a:bodyPr/>
        <a:lstStyle/>
        <a:p>
          <a:endParaRPr lang="en-US" sz="2800"/>
        </a:p>
      </dgm:t>
    </dgm:pt>
    <dgm:pt modelId="{B18C7C81-3E2B-4BDE-97F7-38EAA1947F8D}" type="sibTrans" cxnId="{4F480AC3-BDA1-4B2F-A65E-90FBF454A09B}">
      <dgm:prSet/>
      <dgm:spPr/>
      <dgm:t>
        <a:bodyPr/>
        <a:lstStyle/>
        <a:p>
          <a:endParaRPr lang="en-US" sz="2800"/>
        </a:p>
      </dgm:t>
    </dgm:pt>
    <dgm:pt modelId="{A338D83F-3C7A-40A5-A1E4-38E57D9C7E65}" type="pres">
      <dgm:prSet presAssocID="{65280F33-7B6E-40A6-845D-5F56BC1169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D47FC-0C6F-4749-AF93-768962436283}" type="pres">
      <dgm:prSet presAssocID="{F8A513BD-3B76-4E98-BB0B-C3B4566F4C9E}" presName="composite" presStyleCnt="0"/>
      <dgm:spPr/>
    </dgm:pt>
    <dgm:pt modelId="{593B1A6A-0F5B-4D8D-BC2F-6C7DA5BE1703}" type="pres">
      <dgm:prSet presAssocID="{F8A513BD-3B76-4E98-BB0B-C3B4566F4C9E}" presName="bgChev" presStyleLbl="node1" presStyleIdx="0" presStyleCnt="2"/>
      <dgm:spPr>
        <a:xfrm>
          <a:off x="1723" y="63281"/>
          <a:ext cx="1790748" cy="691228"/>
        </a:xfrm>
        <a:prstGeom prst="chevron">
          <a:avLst>
            <a:gd name="adj" fmla="val 40000"/>
          </a:avLst>
        </a:prstGeom>
        <a:solidFill>
          <a:srgbClr val="89C01C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726CB760-693A-4699-8201-C15D20A49F4C}" type="pres">
      <dgm:prSet presAssocID="{F8A513BD-3B76-4E98-BB0B-C3B4566F4C9E}" presName="tx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A7CA1-4697-4512-A597-F5A76BF28ED7}" type="pres">
      <dgm:prSet presAssocID="{E3E088C4-1960-476B-938A-4628135A9822}" presName="compositeSpace" presStyleCnt="0"/>
      <dgm:spPr/>
    </dgm:pt>
    <dgm:pt modelId="{0F206F77-51D6-4D3C-96C3-F5AB00237674}" type="pres">
      <dgm:prSet presAssocID="{5510A1B8-113D-4BD0-9D87-2CDEE7F06065}" presName="composite" presStyleCnt="0"/>
      <dgm:spPr/>
    </dgm:pt>
    <dgm:pt modelId="{8FAB64ED-D509-45D7-8591-E6DE1CE760E0}" type="pres">
      <dgm:prSet presAssocID="{5510A1B8-113D-4BD0-9D87-2CDEE7F06065}" presName="bgChev" presStyleLbl="node1" presStyleIdx="1" presStyleCnt="2"/>
      <dgm:spPr>
        <a:xfrm>
          <a:off x="2047156" y="63281"/>
          <a:ext cx="1790748" cy="691228"/>
        </a:xfrm>
        <a:prstGeom prst="chevron">
          <a:avLst>
            <a:gd name="adj" fmla="val 40000"/>
          </a:avLst>
        </a:prstGeom>
        <a:solidFill>
          <a:srgbClr val="89C01C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3CBEA4BC-E646-4FF9-88AF-2995C0A4739A}" type="pres">
      <dgm:prSet presAssocID="{5510A1B8-113D-4BD0-9D87-2CDEE7F06065}" presName="txNode" presStyleLbl="fgAcc1" presStyleIdx="1" presStyleCnt="2" custLinFactNeighborY="1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0D699A-60AC-4DAE-88F1-C0AE437203AC}" type="presOf" srcId="{F8A513BD-3B76-4E98-BB0B-C3B4566F4C9E}" destId="{726CB760-693A-4699-8201-C15D20A49F4C}" srcOrd="0" destOrd="0" presId="urn:microsoft.com/office/officeart/2005/8/layout/chevronAccent+Icon"/>
    <dgm:cxn modelId="{0D158976-D9BF-4E91-AF38-D448192E8AE1}" srcId="{65280F33-7B6E-40A6-845D-5F56BC116915}" destId="{F8A513BD-3B76-4E98-BB0B-C3B4566F4C9E}" srcOrd="0" destOrd="0" parTransId="{E6C58E74-73C2-46A5-BCB3-D84ABB77C233}" sibTransId="{E3E088C4-1960-476B-938A-4628135A9822}"/>
    <dgm:cxn modelId="{4F480AC3-BDA1-4B2F-A65E-90FBF454A09B}" srcId="{65280F33-7B6E-40A6-845D-5F56BC116915}" destId="{5510A1B8-113D-4BD0-9D87-2CDEE7F06065}" srcOrd="1" destOrd="0" parTransId="{B3C20B31-5C6B-4E5D-8828-6C13BC4B1BEA}" sibTransId="{B18C7C81-3E2B-4BDE-97F7-38EAA1947F8D}"/>
    <dgm:cxn modelId="{BD2CB941-ACAB-4B1F-AD11-B8F50D815086}" type="presOf" srcId="{5510A1B8-113D-4BD0-9D87-2CDEE7F06065}" destId="{3CBEA4BC-E646-4FF9-88AF-2995C0A4739A}" srcOrd="0" destOrd="0" presId="urn:microsoft.com/office/officeart/2005/8/layout/chevronAccent+Icon"/>
    <dgm:cxn modelId="{189CD5F5-02FB-4776-B0C8-B05D848291B3}" type="presOf" srcId="{65280F33-7B6E-40A6-845D-5F56BC116915}" destId="{A338D83F-3C7A-40A5-A1E4-38E57D9C7E65}" srcOrd="0" destOrd="0" presId="urn:microsoft.com/office/officeart/2005/8/layout/chevronAccent+Icon"/>
    <dgm:cxn modelId="{F87A3EEE-3384-4B24-A8A8-EF5E4A6CE641}" type="presParOf" srcId="{A338D83F-3C7A-40A5-A1E4-38E57D9C7E65}" destId="{CBBD47FC-0C6F-4749-AF93-768962436283}" srcOrd="0" destOrd="0" presId="urn:microsoft.com/office/officeart/2005/8/layout/chevronAccent+Icon"/>
    <dgm:cxn modelId="{C41D9977-427C-4420-BA99-5D3A43F66DB8}" type="presParOf" srcId="{CBBD47FC-0C6F-4749-AF93-768962436283}" destId="{593B1A6A-0F5B-4D8D-BC2F-6C7DA5BE1703}" srcOrd="0" destOrd="0" presId="urn:microsoft.com/office/officeart/2005/8/layout/chevronAccent+Icon"/>
    <dgm:cxn modelId="{829A66E1-A148-4A99-8FE8-72CF0D969E6B}" type="presParOf" srcId="{CBBD47FC-0C6F-4749-AF93-768962436283}" destId="{726CB760-693A-4699-8201-C15D20A49F4C}" srcOrd="1" destOrd="0" presId="urn:microsoft.com/office/officeart/2005/8/layout/chevronAccent+Icon"/>
    <dgm:cxn modelId="{9EDAFE2E-AFC3-4512-8FEF-7F993CE5CF4D}" type="presParOf" srcId="{A338D83F-3C7A-40A5-A1E4-38E57D9C7E65}" destId="{E27A7CA1-4697-4512-A597-F5A76BF28ED7}" srcOrd="1" destOrd="0" presId="urn:microsoft.com/office/officeart/2005/8/layout/chevronAccent+Icon"/>
    <dgm:cxn modelId="{0FDA0D24-A43E-424F-853A-30B000200AF0}" type="presParOf" srcId="{A338D83F-3C7A-40A5-A1E4-38E57D9C7E65}" destId="{0F206F77-51D6-4D3C-96C3-F5AB00237674}" srcOrd="2" destOrd="0" presId="urn:microsoft.com/office/officeart/2005/8/layout/chevronAccent+Icon"/>
    <dgm:cxn modelId="{1048B5E3-12C6-4CE5-8496-B42204E72130}" type="presParOf" srcId="{0F206F77-51D6-4D3C-96C3-F5AB00237674}" destId="{8FAB64ED-D509-45D7-8591-E6DE1CE760E0}" srcOrd="0" destOrd="0" presId="urn:microsoft.com/office/officeart/2005/8/layout/chevronAccent+Icon"/>
    <dgm:cxn modelId="{A3248B20-DE48-4514-B9C5-34A0AFDAAED7}" type="presParOf" srcId="{0F206F77-51D6-4D3C-96C3-F5AB00237674}" destId="{3CBEA4BC-E646-4FF9-88AF-2995C0A4739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B1A6A-0F5B-4D8D-BC2F-6C7DA5BE1703}">
      <dsp:nvSpPr>
        <dsp:cNvPr id="0" name=""/>
        <dsp:cNvSpPr/>
      </dsp:nvSpPr>
      <dsp:spPr>
        <a:xfrm>
          <a:off x="813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CB760-693A-4699-8201-C15D20A49F4C}">
      <dsp:nvSpPr>
        <dsp:cNvPr id="0" name=""/>
        <dsp:cNvSpPr/>
      </dsp:nvSpPr>
      <dsp:spPr>
        <a:xfrm>
          <a:off x="420718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Farmer</a:t>
          </a:r>
          <a:endParaRPr lang="en-US" sz="1800" kern="1200" dirty="0"/>
        </a:p>
      </dsp:txBody>
      <dsp:txXfrm>
        <a:off x="438520" y="244037"/>
        <a:ext cx="1294095" cy="572208"/>
      </dsp:txXfrm>
    </dsp:sp>
    <dsp:sp modelId="{424B571B-AB51-4A7F-A970-B02C23F33369}">
      <dsp:nvSpPr>
        <dsp:cNvPr id="0" name=""/>
        <dsp:cNvSpPr/>
      </dsp:nvSpPr>
      <dsp:spPr>
        <a:xfrm>
          <a:off x="1799406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5A2EC-8938-442D-A453-9F0DA80DAE4B}">
      <dsp:nvSpPr>
        <dsp:cNvPr id="0" name=""/>
        <dsp:cNvSpPr/>
      </dsp:nvSpPr>
      <dsp:spPr>
        <a:xfrm>
          <a:off x="2219312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Broker 1</a:t>
          </a:r>
          <a:endParaRPr lang="en-US" sz="1800" kern="1200" dirty="0"/>
        </a:p>
      </dsp:txBody>
      <dsp:txXfrm>
        <a:off x="2237114" y="244037"/>
        <a:ext cx="1294095" cy="572208"/>
      </dsp:txXfrm>
    </dsp:sp>
    <dsp:sp modelId="{16B32CF6-01BB-4914-98C1-D62AB5EED26E}">
      <dsp:nvSpPr>
        <dsp:cNvPr id="0" name=""/>
        <dsp:cNvSpPr/>
      </dsp:nvSpPr>
      <dsp:spPr>
        <a:xfrm>
          <a:off x="3598000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C7840-F065-44D6-BF38-9B89F15CF499}">
      <dsp:nvSpPr>
        <dsp:cNvPr id="0" name=""/>
        <dsp:cNvSpPr/>
      </dsp:nvSpPr>
      <dsp:spPr>
        <a:xfrm>
          <a:off x="4017905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Broker 2</a:t>
          </a:r>
          <a:endParaRPr lang="en-US" sz="1800" kern="1200" dirty="0"/>
        </a:p>
      </dsp:txBody>
      <dsp:txXfrm>
        <a:off x="4035707" y="244037"/>
        <a:ext cx="1294095" cy="572208"/>
      </dsp:txXfrm>
    </dsp:sp>
    <dsp:sp modelId="{A6253A5E-B12F-4866-A97D-10FA687C0C67}">
      <dsp:nvSpPr>
        <dsp:cNvPr id="0" name=""/>
        <dsp:cNvSpPr/>
      </dsp:nvSpPr>
      <dsp:spPr>
        <a:xfrm>
          <a:off x="5396594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3D940-0762-4C4C-85C2-0C4A19C61C37}">
      <dsp:nvSpPr>
        <dsp:cNvPr id="0" name=""/>
        <dsp:cNvSpPr/>
      </dsp:nvSpPr>
      <dsp:spPr>
        <a:xfrm>
          <a:off x="5816499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Vegetable Market</a:t>
          </a:r>
          <a:endParaRPr lang="en-US" sz="1800" kern="1200" dirty="0"/>
        </a:p>
      </dsp:txBody>
      <dsp:txXfrm>
        <a:off x="5834301" y="244037"/>
        <a:ext cx="1294095" cy="572208"/>
      </dsp:txXfrm>
    </dsp:sp>
    <dsp:sp modelId="{A9C6C10C-A08C-4908-81AD-CE62C5A08BBC}">
      <dsp:nvSpPr>
        <dsp:cNvPr id="0" name=""/>
        <dsp:cNvSpPr/>
      </dsp:nvSpPr>
      <dsp:spPr>
        <a:xfrm>
          <a:off x="7195188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98539-217D-4377-829C-164480E719A4}">
      <dsp:nvSpPr>
        <dsp:cNvPr id="0" name=""/>
        <dsp:cNvSpPr/>
      </dsp:nvSpPr>
      <dsp:spPr>
        <a:xfrm>
          <a:off x="7615093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Vendors</a:t>
          </a:r>
          <a:endParaRPr lang="en-US" sz="1800" kern="1200" dirty="0"/>
        </a:p>
      </dsp:txBody>
      <dsp:txXfrm>
        <a:off x="7632895" y="244037"/>
        <a:ext cx="1294095" cy="572208"/>
      </dsp:txXfrm>
    </dsp:sp>
    <dsp:sp modelId="{8FAB64ED-D509-45D7-8591-E6DE1CE760E0}">
      <dsp:nvSpPr>
        <dsp:cNvPr id="0" name=""/>
        <dsp:cNvSpPr/>
      </dsp:nvSpPr>
      <dsp:spPr>
        <a:xfrm>
          <a:off x="8993782" y="74282"/>
          <a:ext cx="1574644" cy="60781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EA4BC-E646-4FF9-88AF-2995C0A4739A}">
      <dsp:nvSpPr>
        <dsp:cNvPr id="0" name=""/>
        <dsp:cNvSpPr/>
      </dsp:nvSpPr>
      <dsp:spPr>
        <a:xfrm>
          <a:off x="9413687" y="226235"/>
          <a:ext cx="1329699" cy="60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Customer</a:t>
          </a:r>
          <a:endParaRPr lang="en-US" sz="1800" kern="1200" dirty="0"/>
        </a:p>
      </dsp:txBody>
      <dsp:txXfrm>
        <a:off x="9431489" y="244037"/>
        <a:ext cx="1294095" cy="572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B1A6A-0F5B-4D8D-BC2F-6C7DA5BE1703}">
      <dsp:nvSpPr>
        <dsp:cNvPr id="0" name=""/>
        <dsp:cNvSpPr/>
      </dsp:nvSpPr>
      <dsp:spPr>
        <a:xfrm>
          <a:off x="1797" y="0"/>
          <a:ext cx="1867723" cy="553842"/>
        </a:xfrm>
        <a:prstGeom prst="chevron">
          <a:avLst>
            <a:gd name="adj" fmla="val 40000"/>
          </a:avLst>
        </a:prstGeom>
        <a:solidFill>
          <a:srgbClr val="89C01C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CB760-693A-4699-8201-C15D20A49F4C}">
      <dsp:nvSpPr>
        <dsp:cNvPr id="0" name=""/>
        <dsp:cNvSpPr/>
      </dsp:nvSpPr>
      <dsp:spPr>
        <a:xfrm>
          <a:off x="499857" y="138460"/>
          <a:ext cx="1577188" cy="55384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0795" cap="flat" cmpd="sng" algn="ctr">
          <a:solidFill>
            <a:srgbClr val="89C01C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Farmer</a:t>
          </a:r>
          <a:endParaRPr lang="en-US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sp:txBody>
      <dsp:txXfrm>
        <a:off x="516078" y="154681"/>
        <a:ext cx="1544746" cy="521400"/>
      </dsp:txXfrm>
    </dsp:sp>
    <dsp:sp modelId="{8FAB64ED-D509-45D7-8591-E6DE1CE760E0}">
      <dsp:nvSpPr>
        <dsp:cNvPr id="0" name=""/>
        <dsp:cNvSpPr/>
      </dsp:nvSpPr>
      <dsp:spPr>
        <a:xfrm>
          <a:off x="2135152" y="0"/>
          <a:ext cx="1867723" cy="553842"/>
        </a:xfrm>
        <a:prstGeom prst="chevron">
          <a:avLst>
            <a:gd name="adj" fmla="val 40000"/>
          </a:avLst>
        </a:prstGeom>
        <a:solidFill>
          <a:srgbClr val="89C01C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EA4BC-E646-4FF9-88AF-2995C0A4739A}">
      <dsp:nvSpPr>
        <dsp:cNvPr id="0" name=""/>
        <dsp:cNvSpPr/>
      </dsp:nvSpPr>
      <dsp:spPr>
        <a:xfrm>
          <a:off x="2633211" y="138460"/>
          <a:ext cx="1577188" cy="55384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0795" cap="flat" cmpd="sng" algn="ctr">
          <a:solidFill>
            <a:srgbClr val="89C01C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Customer</a:t>
          </a:r>
          <a:endParaRPr lang="en-US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sp:txBody>
      <dsp:txXfrm>
        <a:off x="2649432" y="154681"/>
        <a:ext cx="1544746" cy="52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229C2-1B18-4DAD-A59F-BAFA36BB4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5D7A9E-4487-4A85-BBFE-6178516A1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AB601B-1149-4B76-A2CD-66350C4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80FFF-A207-44DC-B3DF-58A81CD7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FA48B9-19CD-4F0E-8415-5D662B48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15D52-1B10-4DF5-A94F-87790A45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A701BD-7640-44E9-B584-F9D2D7AC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B0B202-247C-4E16-B8D2-86031235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951F90-B7F8-4462-A2C3-58F9A06E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D19E04-2AF1-4FD5-A11D-E5A513A8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FDD83EC-D0E5-4372-9848-85A01F643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1273DC-E85B-4052-8C7F-26E4CD59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882466-9368-4E1A-A0D8-9ED65ACC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B36E25-36BE-4B81-92F2-11DAC01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353170-24DA-4B8F-A669-65DD8A86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37506-F5D0-4691-8DC1-0469BCA8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74520-2C91-4A57-A85B-998215E3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4AAC30-199B-4A57-91C6-23C8FC7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BE685E-FE18-4C49-9C8C-37A67F7D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CE2B16-09ED-4333-962E-CFB0C192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59C8F-24E3-4726-9302-C91E4468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FFF24C-6EDB-460C-B7FE-1847338A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847617-C30C-4A4C-ACC3-08418E27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422F91-6397-4E44-BECD-ACCF7E84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8409C-0815-49A9-A85B-99F878C7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557C9-4782-45AD-A59B-B55E67C2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8E295-EAC7-421F-BB63-0D39E59D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E61B2C-E2D0-4ED0-89D6-55115DF0C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D45D22-8B54-460B-BCC4-DC74B898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249550-7FAD-44DF-ACCB-DC8B5C63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16B2FF-ADB2-4150-92AD-1AF3F4A3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6D46D-851A-4103-8955-E0BB417A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3791F9-9A2A-4157-A771-2A9F6D2B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28DB9F-6232-40E2-B23A-6BFABA8B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E503813-4F01-4183-A436-3D4A2F8D7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2E75875-6388-4B57-8487-F8F28C94B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6EEE64-DF67-4DA2-86A2-16F30687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1A3486-96DA-4137-AD44-20F3AD7A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56EF8A-7D62-4A00-8D75-778D9687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A76AD2-1BD0-410A-9F40-2B4D919E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6DC1C1-7DC1-408B-9F7C-44092DF1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8B3CB-F1D6-4015-8E69-9E56392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76DB2F-F268-4FDC-9CD5-2EBD616E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BB632-A7D0-4749-B9CF-F49E9775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31476A-958D-4647-87B6-2E90297A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CC8DA2-A092-4AFC-9C20-45C1F53C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1527B-9757-4419-BE21-3DFCFE72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EFCCD0-D5F9-45E4-9468-65E19A84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968D0D-8FF2-488E-B193-3E5E27B5B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D37CBA-C94F-4678-A3EF-5FEB64E3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3AFA71-4FD8-4E66-8471-80DEF442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EF1FBF-74A6-4C8A-997D-5E2F53AB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E21E4-E7FC-49F3-A141-3A70032C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28D29D-6988-4033-BA80-4C127CEF6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A3F877-D929-46CD-9A5D-83EBA5AA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DF4239-8B79-4455-8930-8C8072AE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C0A30A-221A-475F-8BF3-13AE2102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B30B1F-EFA7-4585-8EC9-DC24342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F3C0DD7-8B18-4F57-BDEA-13899A3A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FB3DB6-17FA-4807-9B78-2F036E65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F7E194-2133-4AC1-AF6A-BCC7111CF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8103-27AA-4C21-9933-F448081FB4FE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58CACF-D692-44A0-956B-B3E39D22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F954C0-E18B-4039-B1F7-D3979EDD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5E139E57-5F91-45C5-888F-43D9F9D6E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16574" r="6759" b="17193"/>
          <a:stretch/>
        </p:blipFill>
        <p:spPr>
          <a:xfrm>
            <a:off x="2814222" y="2171893"/>
            <a:ext cx="6261335" cy="19885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146B420-36A0-4D0B-9233-827F6EE145CA}"/>
              </a:ext>
            </a:extLst>
          </p:cNvPr>
          <p:cNvCxnSpPr/>
          <p:nvPr/>
        </p:nvCxnSpPr>
        <p:spPr>
          <a:xfrm>
            <a:off x="444934" y="341971"/>
            <a:ext cx="0" cy="7471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3AF7267-76D1-4929-9C05-18730E59F6DC}"/>
              </a:ext>
            </a:extLst>
          </p:cNvPr>
          <p:cNvCxnSpPr>
            <a:cxnSpLocks/>
          </p:cNvCxnSpPr>
          <p:nvPr/>
        </p:nvCxnSpPr>
        <p:spPr>
          <a:xfrm flipH="1">
            <a:off x="715756" y="1005468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1BF793F-536F-4B18-9FB4-A58DA6AD4ADB}"/>
              </a:ext>
            </a:extLst>
          </p:cNvPr>
          <p:cNvCxnSpPr>
            <a:cxnSpLocks/>
          </p:cNvCxnSpPr>
          <p:nvPr/>
        </p:nvCxnSpPr>
        <p:spPr>
          <a:xfrm>
            <a:off x="11835161" y="248153"/>
            <a:ext cx="0" cy="319669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BF9E7EFB-0E75-4EE6-AB73-DDA9454A8F98}"/>
              </a:ext>
            </a:extLst>
          </p:cNvPr>
          <p:cNvSpPr/>
          <p:nvPr/>
        </p:nvSpPr>
        <p:spPr>
          <a:xfrm rot="5400000">
            <a:off x="1020225" y="892920"/>
            <a:ext cx="296227" cy="2553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594C0D8-8E64-4876-8F3C-748597D9FF39}"/>
              </a:ext>
            </a:extLst>
          </p:cNvPr>
          <p:cNvCxnSpPr>
            <a:cxnSpLocks/>
          </p:cNvCxnSpPr>
          <p:nvPr/>
        </p:nvCxnSpPr>
        <p:spPr>
          <a:xfrm>
            <a:off x="567073" y="1614845"/>
            <a:ext cx="0" cy="3755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60AA773-EF53-4CD0-8A3C-784BC7EDBB09}"/>
              </a:ext>
            </a:extLst>
          </p:cNvPr>
          <p:cNvCxnSpPr>
            <a:cxnSpLocks/>
          </p:cNvCxnSpPr>
          <p:nvPr/>
        </p:nvCxnSpPr>
        <p:spPr>
          <a:xfrm>
            <a:off x="1228687" y="3355759"/>
            <a:ext cx="0" cy="288708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E27CC4F-B2BD-41C7-9429-7DF91BA15CAE}"/>
              </a:ext>
            </a:extLst>
          </p:cNvPr>
          <p:cNvCxnSpPr>
            <a:cxnSpLocks/>
          </p:cNvCxnSpPr>
          <p:nvPr/>
        </p:nvCxnSpPr>
        <p:spPr>
          <a:xfrm flipH="1">
            <a:off x="3918194" y="1005468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FC490E3-B524-43B0-BA7D-480E3A448CA2}"/>
              </a:ext>
            </a:extLst>
          </p:cNvPr>
          <p:cNvCxnSpPr/>
          <p:nvPr/>
        </p:nvCxnSpPr>
        <p:spPr>
          <a:xfrm>
            <a:off x="4925522" y="567822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B206D0E-E433-473D-BD17-9F8223FA8A78}"/>
              </a:ext>
            </a:extLst>
          </p:cNvPr>
          <p:cNvCxnSpPr>
            <a:cxnSpLocks/>
          </p:cNvCxnSpPr>
          <p:nvPr/>
        </p:nvCxnSpPr>
        <p:spPr>
          <a:xfrm flipH="1">
            <a:off x="5460257" y="1593945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789F2F8-071F-49AC-B83C-4A8F267D4B27}"/>
              </a:ext>
            </a:extLst>
          </p:cNvPr>
          <p:cNvCxnSpPr>
            <a:cxnSpLocks/>
          </p:cNvCxnSpPr>
          <p:nvPr/>
        </p:nvCxnSpPr>
        <p:spPr>
          <a:xfrm>
            <a:off x="5683405" y="148460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1D0F582-6136-46AF-9D2E-F863BFE7A794}"/>
              </a:ext>
            </a:extLst>
          </p:cNvPr>
          <p:cNvSpPr/>
          <p:nvPr/>
        </p:nvSpPr>
        <p:spPr>
          <a:xfrm>
            <a:off x="1452199" y="1873405"/>
            <a:ext cx="475810" cy="475810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74EA430B-5D80-4466-B1FE-AE4CE4D84167}"/>
              </a:ext>
            </a:extLst>
          </p:cNvPr>
          <p:cNvCxnSpPr>
            <a:cxnSpLocks/>
          </p:cNvCxnSpPr>
          <p:nvPr/>
        </p:nvCxnSpPr>
        <p:spPr>
          <a:xfrm flipH="1">
            <a:off x="2646951" y="349183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F726E7E-679F-4201-BEA1-CF1B3DE568C8}"/>
              </a:ext>
            </a:extLst>
          </p:cNvPr>
          <p:cNvCxnSpPr>
            <a:cxnSpLocks/>
          </p:cNvCxnSpPr>
          <p:nvPr/>
        </p:nvCxnSpPr>
        <p:spPr>
          <a:xfrm>
            <a:off x="2202585" y="837031"/>
            <a:ext cx="0" cy="659657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627EA443-A12F-4877-9DE5-D3B72D6A09D8}"/>
              </a:ext>
            </a:extLst>
          </p:cNvPr>
          <p:cNvSpPr/>
          <p:nvPr/>
        </p:nvSpPr>
        <p:spPr>
          <a:xfrm rot="5400000">
            <a:off x="3229042" y="139395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C13F99A-D701-417E-B959-D72E7AFDA05C}"/>
              </a:ext>
            </a:extLst>
          </p:cNvPr>
          <p:cNvSpPr/>
          <p:nvPr/>
        </p:nvSpPr>
        <p:spPr>
          <a:xfrm>
            <a:off x="1961539" y="2349215"/>
            <a:ext cx="375524" cy="375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FE36792-F57D-45CE-AB92-8AF5FB80FD93}"/>
              </a:ext>
            </a:extLst>
          </p:cNvPr>
          <p:cNvSpPr/>
          <p:nvPr/>
        </p:nvSpPr>
        <p:spPr>
          <a:xfrm>
            <a:off x="10682589" y="4594301"/>
            <a:ext cx="285341" cy="285341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8AAE5DD-157B-4943-A0CC-9B5B62896E51}"/>
              </a:ext>
            </a:extLst>
          </p:cNvPr>
          <p:cNvSpPr/>
          <p:nvPr/>
        </p:nvSpPr>
        <p:spPr>
          <a:xfrm>
            <a:off x="11001461" y="4879643"/>
            <a:ext cx="375524" cy="375524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08603C70-C519-4147-AFEF-393C21088C13}"/>
              </a:ext>
            </a:extLst>
          </p:cNvPr>
          <p:cNvCxnSpPr>
            <a:cxnSpLocks/>
          </p:cNvCxnSpPr>
          <p:nvPr/>
        </p:nvCxnSpPr>
        <p:spPr>
          <a:xfrm>
            <a:off x="6384816" y="5077344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B2CD1CA-1859-4CA3-BF48-5DC678C65FC6}"/>
              </a:ext>
            </a:extLst>
          </p:cNvPr>
          <p:cNvCxnSpPr>
            <a:cxnSpLocks/>
          </p:cNvCxnSpPr>
          <p:nvPr/>
        </p:nvCxnSpPr>
        <p:spPr>
          <a:xfrm flipH="1">
            <a:off x="6793080" y="5811087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564CDA47-2D29-4911-918C-F174644AAA79}"/>
              </a:ext>
            </a:extLst>
          </p:cNvPr>
          <p:cNvSpPr/>
          <p:nvPr/>
        </p:nvSpPr>
        <p:spPr>
          <a:xfrm rot="5400000">
            <a:off x="8180766" y="5078738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A064416-6C72-48E0-916C-E8A2ACE773F7}"/>
              </a:ext>
            </a:extLst>
          </p:cNvPr>
          <p:cNvCxnSpPr>
            <a:cxnSpLocks/>
          </p:cNvCxnSpPr>
          <p:nvPr/>
        </p:nvCxnSpPr>
        <p:spPr>
          <a:xfrm flipH="1">
            <a:off x="9393440" y="6174402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43A2005-9515-47DA-A35F-A08FFB42A556}"/>
              </a:ext>
            </a:extLst>
          </p:cNvPr>
          <p:cNvCxnSpPr/>
          <p:nvPr/>
        </p:nvCxnSpPr>
        <p:spPr>
          <a:xfrm>
            <a:off x="11686477" y="5964469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46E641BD-A504-4488-8428-7FC1549F0262}"/>
              </a:ext>
            </a:extLst>
          </p:cNvPr>
          <p:cNvCxnSpPr>
            <a:cxnSpLocks/>
          </p:cNvCxnSpPr>
          <p:nvPr/>
        </p:nvCxnSpPr>
        <p:spPr>
          <a:xfrm flipH="1">
            <a:off x="9736870" y="6672138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8736F59A-4429-4ED2-A845-0D4822D5B996}"/>
              </a:ext>
            </a:extLst>
          </p:cNvPr>
          <p:cNvCxnSpPr>
            <a:cxnSpLocks/>
          </p:cNvCxnSpPr>
          <p:nvPr/>
        </p:nvCxnSpPr>
        <p:spPr>
          <a:xfrm>
            <a:off x="11902068" y="4983212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7389F5A9-4DB2-4056-9B01-52DCEE34F09C}"/>
              </a:ext>
            </a:extLst>
          </p:cNvPr>
          <p:cNvCxnSpPr>
            <a:cxnSpLocks/>
          </p:cNvCxnSpPr>
          <p:nvPr/>
        </p:nvCxnSpPr>
        <p:spPr>
          <a:xfrm flipH="1">
            <a:off x="9510528" y="5517400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7A23DDE-8140-48AA-A0C3-9EDD2F53D500}"/>
              </a:ext>
            </a:extLst>
          </p:cNvPr>
          <p:cNvCxnSpPr>
            <a:cxnSpLocks/>
          </p:cNvCxnSpPr>
          <p:nvPr/>
        </p:nvCxnSpPr>
        <p:spPr>
          <a:xfrm>
            <a:off x="8567642" y="5804191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34FC8168-A4BA-4BC5-84E2-C18E35C7508C}"/>
              </a:ext>
            </a:extLst>
          </p:cNvPr>
          <p:cNvSpPr/>
          <p:nvPr/>
        </p:nvSpPr>
        <p:spPr>
          <a:xfrm rot="5400000">
            <a:off x="5577089" y="6189067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73C00932-8375-4385-A65D-10BB10B64CB2}"/>
              </a:ext>
            </a:extLst>
          </p:cNvPr>
          <p:cNvCxnSpPr>
            <a:cxnSpLocks/>
          </p:cNvCxnSpPr>
          <p:nvPr/>
        </p:nvCxnSpPr>
        <p:spPr>
          <a:xfrm flipH="1">
            <a:off x="6135772" y="656063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15E1C27C-A148-4B0D-8389-B17A75E1A01E}"/>
              </a:ext>
            </a:extLst>
          </p:cNvPr>
          <p:cNvCxnSpPr>
            <a:cxnSpLocks/>
          </p:cNvCxnSpPr>
          <p:nvPr/>
        </p:nvCxnSpPr>
        <p:spPr>
          <a:xfrm>
            <a:off x="7577473" y="633144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EBC1EB9-152F-4411-802C-B5A50E619E56}"/>
              </a:ext>
            </a:extLst>
          </p:cNvPr>
          <p:cNvSpPr/>
          <p:nvPr/>
        </p:nvSpPr>
        <p:spPr>
          <a:xfrm rot="10800000">
            <a:off x="1055845" y="5935401"/>
            <a:ext cx="242353" cy="242353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AF08F5B-8A11-4181-8F8C-C456818C7C66}"/>
              </a:ext>
            </a:extLst>
          </p:cNvPr>
          <p:cNvSpPr/>
          <p:nvPr/>
        </p:nvSpPr>
        <p:spPr>
          <a:xfrm rot="10800000">
            <a:off x="645454" y="6212087"/>
            <a:ext cx="342477" cy="342477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88331DD-3C8F-4537-B5DB-368CA1476026}"/>
              </a:ext>
            </a:extLst>
          </p:cNvPr>
          <p:cNvCxnSpPr>
            <a:cxnSpLocks/>
          </p:cNvCxnSpPr>
          <p:nvPr/>
        </p:nvCxnSpPr>
        <p:spPr>
          <a:xfrm flipV="1">
            <a:off x="5460257" y="562241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2341083-F7DD-4FCE-8E27-B87B3E4E59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61610" y="5336263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xmlns="" id="{A5A94AA0-A16F-4891-8F68-454A3ABFBD8D}"/>
              </a:ext>
            </a:extLst>
          </p:cNvPr>
          <p:cNvSpPr/>
          <p:nvPr/>
        </p:nvSpPr>
        <p:spPr>
          <a:xfrm rot="5400000">
            <a:off x="2037200" y="6022148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DBD216EE-BBB1-411A-A754-CF364B591511}"/>
              </a:ext>
            </a:extLst>
          </p:cNvPr>
          <p:cNvCxnSpPr>
            <a:cxnSpLocks/>
          </p:cNvCxnSpPr>
          <p:nvPr/>
        </p:nvCxnSpPr>
        <p:spPr>
          <a:xfrm>
            <a:off x="1543901" y="4857743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D683E7DD-CAF7-4CC5-B7C0-A97C9E09F996}"/>
              </a:ext>
            </a:extLst>
          </p:cNvPr>
          <p:cNvCxnSpPr>
            <a:cxnSpLocks/>
          </p:cNvCxnSpPr>
          <p:nvPr/>
        </p:nvCxnSpPr>
        <p:spPr>
          <a:xfrm flipV="1">
            <a:off x="987721" y="4551366"/>
            <a:ext cx="0" cy="478747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C16A1BA-5353-4E15-9369-EC51457D8C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52199" y="4054195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18039DC-6FB7-4A80-AB3D-E0678BD0FE21}"/>
              </a:ext>
            </a:extLst>
          </p:cNvPr>
          <p:cNvCxnSpPr>
            <a:cxnSpLocks/>
          </p:cNvCxnSpPr>
          <p:nvPr/>
        </p:nvCxnSpPr>
        <p:spPr>
          <a:xfrm rot="10800000">
            <a:off x="444934" y="3644467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D6DF9E4E-B1C2-4D67-82F5-051C905FFC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30414" y="5765807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5271C66-205C-44C2-B158-16CA6C0956EA}"/>
              </a:ext>
            </a:extLst>
          </p:cNvPr>
          <p:cNvCxnSpPr>
            <a:cxnSpLocks/>
          </p:cNvCxnSpPr>
          <p:nvPr/>
        </p:nvCxnSpPr>
        <p:spPr>
          <a:xfrm rot="10800000">
            <a:off x="3834652" y="5021992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8860B99-42F3-42AA-A34B-F845AABE87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376985" y="405998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4DC06792-E418-49F2-9C3A-130CEA832025}"/>
              </a:ext>
            </a:extLst>
          </p:cNvPr>
          <p:cNvCxnSpPr>
            <a:cxnSpLocks/>
          </p:cNvCxnSpPr>
          <p:nvPr/>
        </p:nvCxnSpPr>
        <p:spPr>
          <a:xfrm rot="10800000">
            <a:off x="4182107" y="633803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8435BA16-339D-447E-85E4-A9C6AD24AFF7}"/>
              </a:ext>
            </a:extLst>
          </p:cNvPr>
          <p:cNvCxnSpPr>
            <a:cxnSpLocks/>
          </p:cNvCxnSpPr>
          <p:nvPr/>
        </p:nvCxnSpPr>
        <p:spPr>
          <a:xfrm rot="10800000">
            <a:off x="2910864" y="6263793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54632096-0FE8-40DE-A22B-F50AD3133EC9}"/>
              </a:ext>
            </a:extLst>
          </p:cNvPr>
          <p:cNvCxnSpPr>
            <a:cxnSpLocks/>
          </p:cNvCxnSpPr>
          <p:nvPr/>
        </p:nvCxnSpPr>
        <p:spPr>
          <a:xfrm flipH="1">
            <a:off x="374308" y="2897335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xmlns="" id="{6F9D9936-9E40-497C-A740-5CABF5667B8F}"/>
              </a:ext>
            </a:extLst>
          </p:cNvPr>
          <p:cNvSpPr/>
          <p:nvPr/>
        </p:nvSpPr>
        <p:spPr>
          <a:xfrm rot="5400000">
            <a:off x="246098" y="657392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CDD2F396-7DF1-464F-8123-BE6B1A8E5F37}"/>
              </a:ext>
            </a:extLst>
          </p:cNvPr>
          <p:cNvCxnSpPr>
            <a:cxnSpLocks/>
          </p:cNvCxnSpPr>
          <p:nvPr/>
        </p:nvCxnSpPr>
        <p:spPr>
          <a:xfrm rot="10800000">
            <a:off x="11001461" y="6040669"/>
            <a:ext cx="0" cy="223124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5C929269-7742-47A6-8930-E3CF0E249AA3}"/>
              </a:ext>
            </a:extLst>
          </p:cNvPr>
          <p:cNvCxnSpPr>
            <a:cxnSpLocks/>
          </p:cNvCxnSpPr>
          <p:nvPr/>
        </p:nvCxnSpPr>
        <p:spPr>
          <a:xfrm flipH="1">
            <a:off x="9682936" y="4828282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xmlns="" id="{AA45AF28-810B-43E0-8A8D-F4F567664EEF}"/>
              </a:ext>
            </a:extLst>
          </p:cNvPr>
          <p:cNvSpPr/>
          <p:nvPr/>
        </p:nvSpPr>
        <p:spPr>
          <a:xfrm rot="5400000">
            <a:off x="10136704" y="4764441"/>
            <a:ext cx="148112" cy="1276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911015BD-4412-43F9-8F8A-61C26BDF1CA0}"/>
              </a:ext>
            </a:extLst>
          </p:cNvPr>
          <p:cNvCxnSpPr>
            <a:cxnSpLocks/>
          </p:cNvCxnSpPr>
          <p:nvPr/>
        </p:nvCxnSpPr>
        <p:spPr>
          <a:xfrm>
            <a:off x="3574185" y="2111310"/>
            <a:ext cx="0" cy="3755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AC8AAC73-6E94-4086-9831-9B94DCF31BCF}"/>
              </a:ext>
            </a:extLst>
          </p:cNvPr>
          <p:cNvCxnSpPr>
            <a:cxnSpLocks/>
          </p:cNvCxnSpPr>
          <p:nvPr/>
        </p:nvCxnSpPr>
        <p:spPr>
          <a:xfrm flipH="1">
            <a:off x="2757697" y="2082837"/>
            <a:ext cx="236629" cy="0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B56EAE09-B729-403E-B917-7FC011EDE45B}"/>
              </a:ext>
            </a:extLst>
          </p:cNvPr>
          <p:cNvCxnSpPr>
            <a:cxnSpLocks/>
          </p:cNvCxnSpPr>
          <p:nvPr/>
        </p:nvCxnSpPr>
        <p:spPr>
          <a:xfrm>
            <a:off x="2363477" y="5060838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8F84F5DB-07BB-48E9-8597-4597025FCBBB}"/>
              </a:ext>
            </a:extLst>
          </p:cNvPr>
          <p:cNvCxnSpPr>
            <a:cxnSpLocks/>
          </p:cNvCxnSpPr>
          <p:nvPr/>
        </p:nvCxnSpPr>
        <p:spPr>
          <a:xfrm>
            <a:off x="9785691" y="3626338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53434B5C-0921-4DBE-9DFD-DB63F84CD373}"/>
              </a:ext>
            </a:extLst>
          </p:cNvPr>
          <p:cNvCxnSpPr>
            <a:cxnSpLocks/>
          </p:cNvCxnSpPr>
          <p:nvPr/>
        </p:nvCxnSpPr>
        <p:spPr>
          <a:xfrm flipH="1">
            <a:off x="10737548" y="3240327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xmlns="" id="{BF2C25F6-9D1F-4B32-8DDD-434CDB0AED36}"/>
              </a:ext>
            </a:extLst>
          </p:cNvPr>
          <p:cNvSpPr/>
          <p:nvPr/>
        </p:nvSpPr>
        <p:spPr>
          <a:xfrm rot="5400000">
            <a:off x="10298020" y="2703968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6F7F0BCC-751B-4F40-8EE7-41BB2F98A729}"/>
              </a:ext>
            </a:extLst>
          </p:cNvPr>
          <p:cNvCxnSpPr>
            <a:cxnSpLocks/>
          </p:cNvCxnSpPr>
          <p:nvPr/>
        </p:nvCxnSpPr>
        <p:spPr>
          <a:xfrm flipH="1">
            <a:off x="11322204" y="2111310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4A1A71A0-1AD4-43AD-AC6F-E852D1A1F37F}"/>
              </a:ext>
            </a:extLst>
          </p:cNvPr>
          <p:cNvCxnSpPr>
            <a:cxnSpLocks/>
          </p:cNvCxnSpPr>
          <p:nvPr/>
        </p:nvCxnSpPr>
        <p:spPr>
          <a:xfrm>
            <a:off x="11777185" y="1372903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D9A6CF3-D6FB-409C-BF62-11741E320E36}"/>
              </a:ext>
            </a:extLst>
          </p:cNvPr>
          <p:cNvSpPr/>
          <p:nvPr/>
        </p:nvSpPr>
        <p:spPr>
          <a:xfrm rot="10800000">
            <a:off x="7462244" y="1484092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C7CFB15B-A3BE-4BC4-A4B4-7FD5AC45B7F5}"/>
              </a:ext>
            </a:extLst>
          </p:cNvPr>
          <p:cNvSpPr/>
          <p:nvPr/>
        </p:nvSpPr>
        <p:spPr>
          <a:xfrm rot="10800000">
            <a:off x="7035666" y="1220503"/>
            <a:ext cx="375524" cy="375524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EFEDEA9C-A228-48DF-8208-F036ACE8A2E1}"/>
              </a:ext>
            </a:extLst>
          </p:cNvPr>
          <p:cNvCxnSpPr>
            <a:cxnSpLocks/>
          </p:cNvCxnSpPr>
          <p:nvPr/>
        </p:nvCxnSpPr>
        <p:spPr>
          <a:xfrm flipV="1">
            <a:off x="11883483" y="305165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0F52C2FC-8CED-4838-9D0C-D91D9CF1A5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94379" y="315560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xmlns="" id="{B7ED0C76-026A-4A74-ABE8-E4C0A55A7F4A}"/>
              </a:ext>
            </a:extLst>
          </p:cNvPr>
          <p:cNvSpPr/>
          <p:nvPr/>
        </p:nvSpPr>
        <p:spPr>
          <a:xfrm rot="5400000">
            <a:off x="8325997" y="1321335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809D7291-5074-445C-9DE6-B86ED881E03E}"/>
              </a:ext>
            </a:extLst>
          </p:cNvPr>
          <p:cNvCxnSpPr>
            <a:cxnSpLocks/>
          </p:cNvCxnSpPr>
          <p:nvPr/>
        </p:nvCxnSpPr>
        <p:spPr>
          <a:xfrm>
            <a:off x="7832698" y="156930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7E837AD0-FE98-44EC-9DBD-3D9054C815F5}"/>
              </a:ext>
            </a:extLst>
          </p:cNvPr>
          <p:cNvCxnSpPr/>
          <p:nvPr/>
        </p:nvCxnSpPr>
        <p:spPr>
          <a:xfrm rot="10800000">
            <a:off x="7056993" y="261884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72621610-EF04-427B-8480-6465CF900A2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7604" y="732316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CDA495FD-B260-4622-9D46-A065F0966C51}"/>
              </a:ext>
            </a:extLst>
          </p:cNvPr>
          <p:cNvCxnSpPr>
            <a:cxnSpLocks/>
          </p:cNvCxnSpPr>
          <p:nvPr/>
        </p:nvCxnSpPr>
        <p:spPr>
          <a:xfrm rot="10800000">
            <a:off x="9989564" y="156930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33A2377F-FA0B-4BFC-9859-7A4408ADD22F}"/>
              </a:ext>
            </a:extLst>
          </p:cNvPr>
          <p:cNvCxnSpPr>
            <a:cxnSpLocks/>
          </p:cNvCxnSpPr>
          <p:nvPr/>
        </p:nvCxnSpPr>
        <p:spPr>
          <a:xfrm rot="10800000">
            <a:off x="10038353" y="187340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C0A51856-EFBE-4097-B8E6-D16972C0228F}"/>
              </a:ext>
            </a:extLst>
          </p:cNvPr>
          <p:cNvCxnSpPr>
            <a:cxnSpLocks/>
          </p:cNvCxnSpPr>
          <p:nvPr/>
        </p:nvCxnSpPr>
        <p:spPr>
          <a:xfrm rot="10800000">
            <a:off x="9199661" y="156298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xmlns="" id="{57730D24-329A-4438-92CB-6827489E7738}"/>
              </a:ext>
            </a:extLst>
          </p:cNvPr>
          <p:cNvSpPr/>
          <p:nvPr/>
        </p:nvSpPr>
        <p:spPr>
          <a:xfrm rot="5400000">
            <a:off x="10786589" y="1242625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67736EBA-4C50-469C-B783-E517DC6751A1}"/>
              </a:ext>
            </a:extLst>
          </p:cNvPr>
          <p:cNvSpPr/>
          <p:nvPr/>
        </p:nvSpPr>
        <p:spPr>
          <a:xfrm rot="10800000">
            <a:off x="1062790" y="2477346"/>
            <a:ext cx="782817" cy="782817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37E6895-84BA-4C70-B885-58DC0C5645ED}"/>
              </a:ext>
            </a:extLst>
          </p:cNvPr>
          <p:cNvSpPr/>
          <p:nvPr/>
        </p:nvSpPr>
        <p:spPr>
          <a:xfrm rot="10800000">
            <a:off x="11231315" y="3990063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F306F2E-9899-49B2-AD37-2842FCB072B8}"/>
              </a:ext>
            </a:extLst>
          </p:cNvPr>
          <p:cNvSpPr txBox="1"/>
          <p:nvPr/>
        </p:nvSpPr>
        <p:spPr>
          <a:xfrm>
            <a:off x="2814218" y="4537007"/>
            <a:ext cx="62613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27 May – 15 June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F05920BD-1B93-4C1F-9D50-53E94ECB491B}"/>
              </a:ext>
            </a:extLst>
          </p:cNvPr>
          <p:cNvCxnSpPr>
            <a:cxnSpLocks/>
          </p:cNvCxnSpPr>
          <p:nvPr/>
        </p:nvCxnSpPr>
        <p:spPr>
          <a:xfrm flipH="1">
            <a:off x="4244926" y="1786105"/>
            <a:ext cx="23662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A6B7171F-9D11-4250-B3B4-8B3A873B31E2}"/>
              </a:ext>
            </a:extLst>
          </p:cNvPr>
          <p:cNvCxnSpPr>
            <a:cxnSpLocks/>
          </p:cNvCxnSpPr>
          <p:nvPr/>
        </p:nvCxnSpPr>
        <p:spPr>
          <a:xfrm flipV="1">
            <a:off x="351267" y="5255167"/>
            <a:ext cx="0" cy="409026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xmlns="" id="{BDD4FF3E-017D-4F00-A5E9-A02EBB9D7B23}"/>
              </a:ext>
            </a:extLst>
          </p:cNvPr>
          <p:cNvSpPr/>
          <p:nvPr/>
        </p:nvSpPr>
        <p:spPr>
          <a:xfrm rot="5400000">
            <a:off x="1487421" y="282161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CDE87D1-8591-4038-B6D3-70BE723EDC19}"/>
              </a:ext>
            </a:extLst>
          </p:cNvPr>
          <p:cNvGrpSpPr/>
          <p:nvPr/>
        </p:nvGrpSpPr>
        <p:grpSpPr>
          <a:xfrm>
            <a:off x="103333" y="101497"/>
            <a:ext cx="1631185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BF9E7EFB-0E75-4EE6-AB73-DDA9454A8F98}"/>
                </a:ext>
              </a:extLst>
            </p:cNvPr>
            <p:cNvSpPr/>
            <p:nvPr/>
          </p:nvSpPr>
          <p:spPr>
            <a:xfrm rot="5400000">
              <a:off x="1914282" y="607700"/>
              <a:ext cx="268296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627EA443-A12F-4877-9DE5-D3B72D6A09D8}"/>
                </a:ext>
              </a:extLst>
            </p:cNvPr>
            <p:cNvSpPr/>
            <p:nvPr/>
          </p:nvSpPr>
          <p:spPr>
            <a:xfrm rot="5400000">
              <a:off x="1220896" y="1209786"/>
              <a:ext cx="112959" cy="97378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72F9B5D-AC4E-4A95-850A-874895BEB9EA}"/>
              </a:ext>
            </a:extLst>
          </p:cNvPr>
          <p:cNvGrpSpPr/>
          <p:nvPr/>
        </p:nvGrpSpPr>
        <p:grpSpPr>
          <a:xfrm>
            <a:off x="11236083" y="5625008"/>
            <a:ext cx="917018" cy="1132632"/>
            <a:chOff x="11236083" y="5625008"/>
            <a:chExt cx="917018" cy="1132632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ECE9C8F-99BC-4746-85EA-B6AE0815D869}"/>
                </a:ext>
              </a:extLst>
            </p:cNvPr>
            <p:cNvCxnSpPr/>
            <p:nvPr/>
          </p:nvCxnSpPr>
          <p:spPr>
            <a:xfrm rot="10800000">
              <a:off x="12019731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F25BA23B-F213-4A90-8EF1-8FB19F342BEE}"/>
                </a:ext>
              </a:extLst>
            </p:cNvPr>
            <p:cNvSpPr/>
            <p:nvPr/>
          </p:nvSpPr>
          <p:spPr>
            <a:xfrm rot="10800000">
              <a:off x="11774663" y="6583324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xmlns="" id="{16C87518-22DF-452C-9123-BED344752714}"/>
                </a:ext>
              </a:extLst>
            </p:cNvPr>
            <p:cNvSpPr/>
            <p:nvPr/>
          </p:nvSpPr>
          <p:spPr>
            <a:xfrm rot="16200000">
              <a:off x="11661258" y="6320022"/>
              <a:ext cx="41383" cy="35675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F333E49-E8B0-43B3-AD76-F8135FB0C162}"/>
                </a:ext>
              </a:extLst>
            </p:cNvPr>
            <p:cNvSpPr/>
            <p:nvPr/>
          </p:nvSpPr>
          <p:spPr>
            <a:xfrm rot="10800000">
              <a:off x="11724246" y="6346293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9B43366-83B4-42A8-90FF-62E2DE31B89E}"/>
              </a:ext>
            </a:extLst>
          </p:cNvPr>
          <p:cNvSpPr/>
          <p:nvPr/>
        </p:nvSpPr>
        <p:spPr>
          <a:xfrm>
            <a:off x="0" y="1866791"/>
            <a:ext cx="12191999" cy="7281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xmlns="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716981" y="2016552"/>
            <a:ext cx="10515600" cy="447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SESSION </a:t>
            </a:r>
            <a:r>
              <a:rPr lang="en-US" sz="2800" b="1" dirty="0" smtClean="0">
                <a:solidFill>
                  <a:schemeClr val="bg1"/>
                </a:solidFill>
              </a:rPr>
              <a:t>TOPIC: </a:t>
            </a:r>
            <a:r>
              <a:rPr lang="en-US" sz="2800" b="1" dirty="0">
                <a:solidFill>
                  <a:schemeClr val="bg1"/>
                </a:solidFill>
              </a:rPr>
              <a:t>Farmer Empowerment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8" name="Content Placeholder 6">
            <a:extLst>
              <a:ext uri="{FF2B5EF4-FFF2-40B4-BE49-F238E27FC236}">
                <a16:creationId xmlns:a16="http://schemas.microsoft.com/office/drawing/2014/main" xmlns="" id="{839D6536-7552-4359-88F9-930223DF034A}"/>
              </a:ext>
            </a:extLst>
          </p:cNvPr>
          <p:cNvSpPr txBox="1">
            <a:spLocks/>
          </p:cNvSpPr>
          <p:nvPr/>
        </p:nvSpPr>
        <p:spPr>
          <a:xfrm>
            <a:off x="4181555" y="5455673"/>
            <a:ext cx="3828891" cy="3559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Date: </a:t>
            </a:r>
            <a:r>
              <a:rPr lang="en-US" sz="2000" dirty="0" smtClean="0">
                <a:solidFill>
                  <a:srgbClr val="00B0F0"/>
                </a:solidFill>
              </a:rPr>
              <a:t>15 Jun </a:t>
            </a:r>
            <a:r>
              <a:rPr lang="en-US" sz="2000" dirty="0">
                <a:solidFill>
                  <a:srgbClr val="00B0F0"/>
                </a:solidFill>
              </a:rPr>
              <a:t>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97429A-619D-4C7B-B04D-5BFB33E614B8}"/>
              </a:ext>
            </a:extLst>
          </p:cNvPr>
          <p:cNvSpPr/>
          <p:nvPr/>
        </p:nvSpPr>
        <p:spPr>
          <a:xfrm>
            <a:off x="1535418" y="2760526"/>
            <a:ext cx="4476076" cy="2478890"/>
          </a:xfrm>
          <a:prstGeom prst="rect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ontent Placeholder 6">
            <a:extLst>
              <a:ext uri="{FF2B5EF4-FFF2-40B4-BE49-F238E27FC236}">
                <a16:creationId xmlns:a16="http://schemas.microsoft.com/office/drawing/2014/main" xmlns="" id="{F0240B7A-24C1-48F7-9658-70A3D836DB6B}"/>
              </a:ext>
            </a:extLst>
          </p:cNvPr>
          <p:cNvSpPr txBox="1">
            <a:spLocks/>
          </p:cNvSpPr>
          <p:nvPr/>
        </p:nvSpPr>
        <p:spPr>
          <a:xfrm>
            <a:off x="1774504" y="3408833"/>
            <a:ext cx="3997903" cy="96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Farmer </a:t>
            </a:r>
            <a:r>
              <a:rPr lang="en-US" sz="3200" dirty="0" smtClean="0"/>
              <a:t>Empowerment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sashakt</a:t>
            </a:r>
            <a:r>
              <a:rPr lang="en-US" sz="2000" dirty="0" smtClean="0"/>
              <a:t> </a:t>
            </a:r>
            <a:r>
              <a:rPr lang="en-US" sz="2000" dirty="0" err="1"/>
              <a:t>kisaan</a:t>
            </a:r>
            <a:r>
              <a:rPr lang="en-US" sz="2000" dirty="0"/>
              <a:t>, </a:t>
            </a:r>
            <a:r>
              <a:rPr lang="en-US" sz="2000" dirty="0" err="1"/>
              <a:t>safal</a:t>
            </a:r>
            <a:r>
              <a:rPr lang="en-US" sz="2000" dirty="0"/>
              <a:t> </a:t>
            </a:r>
            <a:r>
              <a:rPr lang="en-US" sz="2000" dirty="0" err="1"/>
              <a:t>kisaan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>
              <a:solidFill>
                <a:srgbClr val="26446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AA1024E2-2E7B-4B07-86EB-68AD04C18494}"/>
              </a:ext>
            </a:extLst>
          </p:cNvPr>
          <p:cNvSpPr/>
          <p:nvPr/>
        </p:nvSpPr>
        <p:spPr>
          <a:xfrm>
            <a:off x="6180506" y="2760526"/>
            <a:ext cx="4476076" cy="2478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6">
            <a:extLst>
              <a:ext uri="{FF2B5EF4-FFF2-40B4-BE49-F238E27FC236}">
                <a16:creationId xmlns:a16="http://schemas.microsoft.com/office/drawing/2014/main" xmlns="" id="{44CF78FC-2EFD-4735-856C-51288F21AEFE}"/>
              </a:ext>
            </a:extLst>
          </p:cNvPr>
          <p:cNvSpPr txBox="1">
            <a:spLocks/>
          </p:cNvSpPr>
          <p:nvPr/>
        </p:nvSpPr>
        <p:spPr>
          <a:xfrm>
            <a:off x="6504099" y="3054624"/>
            <a:ext cx="3828891" cy="2017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264460"/>
                </a:solidFill>
              </a:rPr>
              <a:t>TravelClick Team - Alpha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4460"/>
                </a:solidFill>
              </a:rPr>
              <a:t>Boby Yadav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4460"/>
                </a:solidFill>
              </a:rPr>
              <a:t>Hakimuddin </a:t>
            </a:r>
            <a:r>
              <a:rPr lang="en-US" sz="2800" dirty="0" smtClean="0">
                <a:solidFill>
                  <a:srgbClr val="264460"/>
                </a:solidFill>
              </a:rPr>
              <a:t>Noor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64460"/>
                </a:solidFill>
              </a:rPr>
              <a:t>Kiran Darekar</a:t>
            </a:r>
            <a:endParaRPr lang="en-US" sz="2800" dirty="0">
              <a:solidFill>
                <a:srgbClr val="26446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64460"/>
                </a:solidFill>
              </a:rPr>
              <a:t>Rahul Handay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64460"/>
                </a:solidFill>
              </a:rPr>
              <a:t>Shantanu Nanwatkar</a:t>
            </a:r>
            <a:endParaRPr lang="en-US" sz="2800" dirty="0">
              <a:solidFill>
                <a:srgbClr val="2644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xmlns="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xmlns="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Problem with existing system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12852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563895" y="911604"/>
            <a:ext cx="10744200" cy="1367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Farmers yielding goes through chain of brokers and vendors before it gets to customer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Each layer add transportation cost and commission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Gives more control to brokers which leads to </a:t>
            </a:r>
            <a:r>
              <a:rPr lang="en-US" sz="1800" dirty="0" smtClean="0"/>
              <a:t>inflation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Wastage of crops in vegetable market/</a:t>
            </a:r>
            <a:r>
              <a:rPr lang="en-US" sz="1800" dirty="0" err="1" smtClean="0"/>
              <a:t>Mandi</a:t>
            </a:r>
            <a:endParaRPr lang="en-US" sz="1800" dirty="0"/>
          </a:p>
        </p:txBody>
      </p:sp>
      <p:graphicFrame>
        <p:nvGraphicFramePr>
          <p:cNvPr id="3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585262"/>
              </p:ext>
            </p:extLst>
          </p:nvPr>
        </p:nvGraphicFramePr>
        <p:xfrm>
          <a:off x="713485" y="2335720"/>
          <a:ext cx="10744200" cy="90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086686"/>
              </p:ext>
            </p:extLst>
          </p:nvPr>
        </p:nvGraphicFramePr>
        <p:xfrm>
          <a:off x="782497" y="5575304"/>
          <a:ext cx="4212198" cy="692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4" name="Content Placeholder 6">
            <a:extLst>
              <a:ext uri="{FF2B5EF4-FFF2-40B4-BE49-F238E27FC236}">
                <a16:creationId xmlns:a16="http://schemas.microsoft.com/office/drawing/2014/main" xmlns="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147595" y="3610606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Solution - what we are Proposing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230716" y="404996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581147" y="4093657"/>
            <a:ext cx="8838897" cy="1202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Farmers can directly sell to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Empowering farmer by giving control in their hands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Farmer gets best price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Customer also gets vegetables/fruits at less price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401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xmlns="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xmlns="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64A2"/>
                </a:solidFill>
              </a:rPr>
              <a:t>How its different from existing online vendors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/>
          <p:cNvSpPr txBox="1">
            <a:spLocks/>
          </p:cNvSpPr>
          <p:nvPr/>
        </p:nvSpPr>
        <p:spPr>
          <a:xfrm>
            <a:off x="753487" y="1283858"/>
            <a:ext cx="4875530" cy="47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Vendor’s App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736235" y="1776041"/>
            <a:ext cx="4875530" cy="3759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Cost will be high based on commission amount</a:t>
            </a:r>
          </a:p>
          <a:p>
            <a:r>
              <a:rPr lang="en-US" sz="2000" dirty="0" smtClean="0"/>
              <a:t>This platform is an online broker which adds cost based on demand</a:t>
            </a:r>
          </a:p>
          <a:p>
            <a:r>
              <a:rPr lang="en-US" sz="2000" dirty="0" smtClean="0"/>
              <a:t>Can lead to cost inflation if products are stored</a:t>
            </a:r>
            <a:endParaRPr lang="en-US" sz="2000" dirty="0"/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5861759" y="1283859"/>
            <a:ext cx="4875530" cy="4773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olidFill>
                  <a:schemeClr val="accent6"/>
                </a:solidFill>
              </a:rPr>
              <a:t>Safal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Kisaan</a:t>
            </a:r>
            <a:r>
              <a:rPr lang="en-US" sz="2400" dirty="0" smtClean="0">
                <a:solidFill>
                  <a:schemeClr val="accent6"/>
                </a:solidFill>
              </a:rPr>
              <a:t> App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Content Placeholder 13"/>
          <p:cNvSpPr txBox="1">
            <a:spLocks/>
          </p:cNvSpPr>
          <p:nvPr/>
        </p:nvSpPr>
        <p:spPr>
          <a:xfrm>
            <a:off x="5861759" y="1776041"/>
            <a:ext cx="4875530" cy="3759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Cost will be lower as no commission added</a:t>
            </a:r>
          </a:p>
          <a:p>
            <a:r>
              <a:rPr lang="en-US" sz="2000" dirty="0" smtClean="0"/>
              <a:t>No broker – direct supply from farmer</a:t>
            </a:r>
          </a:p>
          <a:p>
            <a:r>
              <a:rPr lang="en-US" sz="2000" dirty="0" smtClean="0"/>
              <a:t>No direct impact on cost, as products are supplied on regular basis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003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xmlns="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xmlns="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Challenges and solution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1"/>
          <p:cNvSpPr txBox="1">
            <a:spLocks/>
          </p:cNvSpPr>
          <p:nvPr/>
        </p:nvSpPr>
        <p:spPr>
          <a:xfrm>
            <a:off x="727849" y="1053256"/>
            <a:ext cx="9303692" cy="3759199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App usage - It might be difficult for farmers to use this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Will be integrating e-learning videos in government portal (e-</a:t>
            </a:r>
            <a:r>
              <a:rPr lang="en-US" sz="1400" dirty="0" err="1" smtClean="0"/>
              <a:t>Kisaan</a:t>
            </a:r>
            <a:r>
              <a:rPr lang="en-US" sz="1400" dirty="0" smtClean="0"/>
              <a:t>) to educate farmer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Transportation – Managing request and shipment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Will be taking help from NGOs </a:t>
            </a:r>
            <a:r>
              <a:rPr lang="en-US" sz="1400" dirty="0" smtClean="0"/>
              <a:t>and CSR groups to help farmer at initial stage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Government laws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At the time of registration we will provide assistance to farmers to go through all clause and follow guide lines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971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xmlns="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xmlns="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Features in Alpha release</a:t>
            </a:r>
            <a:endParaRPr lang="en-US" sz="2600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1"/>
          <p:cNvSpPr txBox="1">
            <a:spLocks/>
          </p:cNvSpPr>
          <p:nvPr/>
        </p:nvSpPr>
        <p:spPr>
          <a:xfrm>
            <a:off x="727849" y="1053256"/>
            <a:ext cx="9303692" cy="4312374"/>
          </a:xfrm>
          <a:prstGeom prst="rect">
            <a:avLst/>
          </a:prstGeom>
          <a:ln>
            <a:noFill/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Grouping at both ends</a:t>
            </a:r>
          </a:p>
          <a:p>
            <a:pPr lvl="1"/>
            <a:r>
              <a:rPr lang="en-US" sz="1600" dirty="0" smtClean="0"/>
              <a:t>Will provide farmer grouping feature to manage order and its shipment more effectively within a village</a:t>
            </a:r>
          </a:p>
          <a:p>
            <a:pPr lvl="1"/>
            <a:r>
              <a:rPr lang="en-US" sz="1600" dirty="0" smtClean="0"/>
              <a:t>Giving bulk order option to customer group for better price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Live tracking</a:t>
            </a:r>
          </a:p>
          <a:p>
            <a:pPr lvl="1"/>
            <a:r>
              <a:rPr lang="en-US" sz="1600" dirty="0" smtClean="0"/>
              <a:t>Allow both farmer and user to track their consignment and order resp.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Feedback and Rating</a:t>
            </a:r>
          </a:p>
          <a:p>
            <a:pPr lvl="1"/>
            <a:r>
              <a:rPr lang="en-US" sz="1600" dirty="0" smtClean="0"/>
              <a:t>To help customer choose their option, will introduce feedback and rating mechanism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Business Intelligence</a:t>
            </a:r>
          </a:p>
          <a:p>
            <a:pPr lvl="1"/>
            <a:r>
              <a:rPr lang="en-US" sz="1600" dirty="0" smtClean="0"/>
              <a:t>Based on previous records of order/consumption, we will suggest farmers to plan different products</a:t>
            </a:r>
          </a:p>
          <a:p>
            <a:pPr lvl="1"/>
            <a:r>
              <a:rPr lang="en-US" sz="1600" dirty="0" smtClean="0"/>
              <a:t>Will pull weather reports to help plan for their cropping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2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146B420-36A0-4D0B-9233-827F6EE145CA}"/>
              </a:ext>
            </a:extLst>
          </p:cNvPr>
          <p:cNvCxnSpPr/>
          <p:nvPr/>
        </p:nvCxnSpPr>
        <p:spPr>
          <a:xfrm>
            <a:off x="366481" y="296425"/>
            <a:ext cx="0" cy="7471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3AF7267-76D1-4929-9C05-18730E59F6DC}"/>
              </a:ext>
            </a:extLst>
          </p:cNvPr>
          <p:cNvCxnSpPr>
            <a:cxnSpLocks/>
          </p:cNvCxnSpPr>
          <p:nvPr/>
        </p:nvCxnSpPr>
        <p:spPr>
          <a:xfrm flipH="1">
            <a:off x="715756" y="1005468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1BF793F-536F-4B18-9FB4-A58DA6AD4ADB}"/>
              </a:ext>
            </a:extLst>
          </p:cNvPr>
          <p:cNvCxnSpPr>
            <a:cxnSpLocks/>
          </p:cNvCxnSpPr>
          <p:nvPr/>
        </p:nvCxnSpPr>
        <p:spPr>
          <a:xfrm>
            <a:off x="11835161" y="248153"/>
            <a:ext cx="0" cy="319669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BF9E7EFB-0E75-4EE6-AB73-DDA9454A8F98}"/>
              </a:ext>
            </a:extLst>
          </p:cNvPr>
          <p:cNvSpPr/>
          <p:nvPr/>
        </p:nvSpPr>
        <p:spPr>
          <a:xfrm rot="5400000">
            <a:off x="1020225" y="892920"/>
            <a:ext cx="296227" cy="2553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594C0D8-8E64-4876-8F3C-748597D9FF39}"/>
              </a:ext>
            </a:extLst>
          </p:cNvPr>
          <p:cNvCxnSpPr>
            <a:cxnSpLocks/>
          </p:cNvCxnSpPr>
          <p:nvPr/>
        </p:nvCxnSpPr>
        <p:spPr>
          <a:xfrm>
            <a:off x="567073" y="1614845"/>
            <a:ext cx="0" cy="3755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60AA773-EF53-4CD0-8A3C-784BC7EDBB09}"/>
              </a:ext>
            </a:extLst>
          </p:cNvPr>
          <p:cNvCxnSpPr>
            <a:cxnSpLocks/>
          </p:cNvCxnSpPr>
          <p:nvPr/>
        </p:nvCxnSpPr>
        <p:spPr>
          <a:xfrm>
            <a:off x="1961539" y="3771276"/>
            <a:ext cx="0" cy="288708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E27CC4F-B2BD-41C7-9429-7DF91BA15CAE}"/>
              </a:ext>
            </a:extLst>
          </p:cNvPr>
          <p:cNvCxnSpPr>
            <a:cxnSpLocks/>
          </p:cNvCxnSpPr>
          <p:nvPr/>
        </p:nvCxnSpPr>
        <p:spPr>
          <a:xfrm flipH="1">
            <a:off x="4133784" y="563640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FC490E3-B524-43B0-BA7D-480E3A448CA2}"/>
              </a:ext>
            </a:extLst>
          </p:cNvPr>
          <p:cNvCxnSpPr/>
          <p:nvPr/>
        </p:nvCxnSpPr>
        <p:spPr>
          <a:xfrm>
            <a:off x="5277947" y="929869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B206D0E-E433-473D-BD17-9F8223FA8A78}"/>
              </a:ext>
            </a:extLst>
          </p:cNvPr>
          <p:cNvCxnSpPr>
            <a:cxnSpLocks/>
          </p:cNvCxnSpPr>
          <p:nvPr/>
        </p:nvCxnSpPr>
        <p:spPr>
          <a:xfrm flipH="1">
            <a:off x="6120903" y="2814543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789F2F8-071F-49AC-B83C-4A8F267D4B27}"/>
              </a:ext>
            </a:extLst>
          </p:cNvPr>
          <p:cNvCxnSpPr>
            <a:cxnSpLocks/>
          </p:cNvCxnSpPr>
          <p:nvPr/>
        </p:nvCxnSpPr>
        <p:spPr>
          <a:xfrm>
            <a:off x="7093105" y="373493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1D0F582-6136-46AF-9D2E-F863BFE7A794}"/>
              </a:ext>
            </a:extLst>
          </p:cNvPr>
          <p:cNvSpPr/>
          <p:nvPr/>
        </p:nvSpPr>
        <p:spPr>
          <a:xfrm>
            <a:off x="1452199" y="1873405"/>
            <a:ext cx="475810" cy="475810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74EA430B-5D80-4466-B1FE-AE4CE4D84167}"/>
              </a:ext>
            </a:extLst>
          </p:cNvPr>
          <p:cNvCxnSpPr>
            <a:cxnSpLocks/>
          </p:cNvCxnSpPr>
          <p:nvPr/>
        </p:nvCxnSpPr>
        <p:spPr>
          <a:xfrm flipH="1">
            <a:off x="2646951" y="349183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F726E7E-679F-4201-BEA1-CF1B3DE568C8}"/>
              </a:ext>
            </a:extLst>
          </p:cNvPr>
          <p:cNvCxnSpPr>
            <a:cxnSpLocks/>
          </p:cNvCxnSpPr>
          <p:nvPr/>
        </p:nvCxnSpPr>
        <p:spPr>
          <a:xfrm>
            <a:off x="2202585" y="837031"/>
            <a:ext cx="0" cy="659657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627EA443-A12F-4877-9DE5-D3B72D6A09D8}"/>
              </a:ext>
            </a:extLst>
          </p:cNvPr>
          <p:cNvSpPr/>
          <p:nvPr/>
        </p:nvSpPr>
        <p:spPr>
          <a:xfrm rot="5400000">
            <a:off x="3229042" y="139395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C13F99A-D701-417E-B959-D72E7AFDA05C}"/>
              </a:ext>
            </a:extLst>
          </p:cNvPr>
          <p:cNvSpPr/>
          <p:nvPr/>
        </p:nvSpPr>
        <p:spPr>
          <a:xfrm>
            <a:off x="1961539" y="2349215"/>
            <a:ext cx="375524" cy="375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FE36792-F57D-45CE-AB92-8AF5FB80FD93}"/>
              </a:ext>
            </a:extLst>
          </p:cNvPr>
          <p:cNvSpPr/>
          <p:nvPr/>
        </p:nvSpPr>
        <p:spPr>
          <a:xfrm>
            <a:off x="10682589" y="4594301"/>
            <a:ext cx="285341" cy="285341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8AAE5DD-157B-4943-A0CC-9B5B62896E51}"/>
              </a:ext>
            </a:extLst>
          </p:cNvPr>
          <p:cNvSpPr/>
          <p:nvPr/>
        </p:nvSpPr>
        <p:spPr>
          <a:xfrm>
            <a:off x="11001461" y="4879643"/>
            <a:ext cx="375524" cy="375524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08603C70-C519-4147-AFEF-393C21088C13}"/>
              </a:ext>
            </a:extLst>
          </p:cNvPr>
          <p:cNvCxnSpPr>
            <a:cxnSpLocks/>
          </p:cNvCxnSpPr>
          <p:nvPr/>
        </p:nvCxnSpPr>
        <p:spPr>
          <a:xfrm>
            <a:off x="7320905" y="4594301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B2CD1CA-1859-4CA3-BF48-5DC678C65FC6}"/>
              </a:ext>
            </a:extLst>
          </p:cNvPr>
          <p:cNvCxnSpPr>
            <a:cxnSpLocks/>
          </p:cNvCxnSpPr>
          <p:nvPr/>
        </p:nvCxnSpPr>
        <p:spPr>
          <a:xfrm flipH="1">
            <a:off x="7049648" y="5811087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564CDA47-2D29-4911-918C-F174644AAA79}"/>
              </a:ext>
            </a:extLst>
          </p:cNvPr>
          <p:cNvSpPr/>
          <p:nvPr/>
        </p:nvSpPr>
        <p:spPr>
          <a:xfrm rot="5400000">
            <a:off x="8985022" y="4020096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A064416-6C72-48E0-916C-E8A2ACE773F7}"/>
              </a:ext>
            </a:extLst>
          </p:cNvPr>
          <p:cNvCxnSpPr>
            <a:cxnSpLocks/>
          </p:cNvCxnSpPr>
          <p:nvPr/>
        </p:nvCxnSpPr>
        <p:spPr>
          <a:xfrm flipH="1">
            <a:off x="9976583" y="6001966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43A2005-9515-47DA-A35F-A08FFB42A556}"/>
              </a:ext>
            </a:extLst>
          </p:cNvPr>
          <p:cNvCxnSpPr/>
          <p:nvPr/>
        </p:nvCxnSpPr>
        <p:spPr>
          <a:xfrm>
            <a:off x="11686477" y="5964469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46E641BD-A504-4488-8428-7FC1549F0262}"/>
              </a:ext>
            </a:extLst>
          </p:cNvPr>
          <p:cNvCxnSpPr>
            <a:cxnSpLocks/>
          </p:cNvCxnSpPr>
          <p:nvPr/>
        </p:nvCxnSpPr>
        <p:spPr>
          <a:xfrm flipH="1">
            <a:off x="9736870" y="6672138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8736F59A-4429-4ED2-A845-0D4822D5B996}"/>
              </a:ext>
            </a:extLst>
          </p:cNvPr>
          <p:cNvCxnSpPr>
            <a:cxnSpLocks/>
          </p:cNvCxnSpPr>
          <p:nvPr/>
        </p:nvCxnSpPr>
        <p:spPr>
          <a:xfrm>
            <a:off x="11902068" y="4983212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7389F5A9-4DB2-4056-9B01-52DCEE34F09C}"/>
              </a:ext>
            </a:extLst>
          </p:cNvPr>
          <p:cNvCxnSpPr>
            <a:cxnSpLocks/>
          </p:cNvCxnSpPr>
          <p:nvPr/>
        </p:nvCxnSpPr>
        <p:spPr>
          <a:xfrm flipH="1">
            <a:off x="8079983" y="4424397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7A23DDE-8140-48AA-A0C3-9EDD2F53D500}"/>
              </a:ext>
            </a:extLst>
          </p:cNvPr>
          <p:cNvCxnSpPr>
            <a:cxnSpLocks/>
          </p:cNvCxnSpPr>
          <p:nvPr/>
        </p:nvCxnSpPr>
        <p:spPr>
          <a:xfrm>
            <a:off x="8709685" y="5669931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34FC8168-A4BA-4BC5-84E2-C18E35C7508C}"/>
              </a:ext>
            </a:extLst>
          </p:cNvPr>
          <p:cNvSpPr/>
          <p:nvPr/>
        </p:nvSpPr>
        <p:spPr>
          <a:xfrm rot="5400000">
            <a:off x="5577089" y="6189067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73C00932-8375-4385-A65D-10BB10B64CB2}"/>
              </a:ext>
            </a:extLst>
          </p:cNvPr>
          <p:cNvCxnSpPr>
            <a:cxnSpLocks/>
          </p:cNvCxnSpPr>
          <p:nvPr/>
        </p:nvCxnSpPr>
        <p:spPr>
          <a:xfrm flipH="1">
            <a:off x="6135772" y="656063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15E1C27C-A148-4B0D-8389-B17A75E1A01E}"/>
              </a:ext>
            </a:extLst>
          </p:cNvPr>
          <p:cNvCxnSpPr>
            <a:cxnSpLocks/>
          </p:cNvCxnSpPr>
          <p:nvPr/>
        </p:nvCxnSpPr>
        <p:spPr>
          <a:xfrm>
            <a:off x="7577473" y="633144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EBC1EB9-152F-4411-802C-B5A50E619E56}"/>
              </a:ext>
            </a:extLst>
          </p:cNvPr>
          <p:cNvSpPr/>
          <p:nvPr/>
        </p:nvSpPr>
        <p:spPr>
          <a:xfrm rot="10800000">
            <a:off x="1055845" y="5935401"/>
            <a:ext cx="242353" cy="242353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AF08F5B-8A11-4181-8F8C-C456818C7C66}"/>
              </a:ext>
            </a:extLst>
          </p:cNvPr>
          <p:cNvSpPr/>
          <p:nvPr/>
        </p:nvSpPr>
        <p:spPr>
          <a:xfrm rot="10800000">
            <a:off x="645454" y="6212087"/>
            <a:ext cx="342477" cy="342477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88331DD-3C8F-4537-B5DB-368CA1476026}"/>
              </a:ext>
            </a:extLst>
          </p:cNvPr>
          <p:cNvCxnSpPr>
            <a:cxnSpLocks/>
          </p:cNvCxnSpPr>
          <p:nvPr/>
        </p:nvCxnSpPr>
        <p:spPr>
          <a:xfrm flipV="1">
            <a:off x="5460257" y="562241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2341083-F7DD-4FCE-8E27-B87B3E4E59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82582" y="4963521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xmlns="" id="{A5A94AA0-A16F-4891-8F68-454A3ABFBD8D}"/>
              </a:ext>
            </a:extLst>
          </p:cNvPr>
          <p:cNvSpPr/>
          <p:nvPr/>
        </p:nvSpPr>
        <p:spPr>
          <a:xfrm rot="5400000">
            <a:off x="2037200" y="6022148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DBD216EE-BBB1-411A-A754-CF364B591511}"/>
              </a:ext>
            </a:extLst>
          </p:cNvPr>
          <p:cNvCxnSpPr>
            <a:cxnSpLocks/>
          </p:cNvCxnSpPr>
          <p:nvPr/>
        </p:nvCxnSpPr>
        <p:spPr>
          <a:xfrm>
            <a:off x="1543901" y="4857743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D683E7DD-CAF7-4CC5-B7C0-A97C9E09F996}"/>
              </a:ext>
            </a:extLst>
          </p:cNvPr>
          <p:cNvCxnSpPr>
            <a:cxnSpLocks/>
          </p:cNvCxnSpPr>
          <p:nvPr/>
        </p:nvCxnSpPr>
        <p:spPr>
          <a:xfrm flipV="1">
            <a:off x="987721" y="4551366"/>
            <a:ext cx="0" cy="478747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C16A1BA-5353-4E15-9369-EC51457D8C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74776" y="3841886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18039DC-6FB7-4A80-AB3D-E0678BD0FE21}"/>
              </a:ext>
            </a:extLst>
          </p:cNvPr>
          <p:cNvCxnSpPr>
            <a:cxnSpLocks/>
          </p:cNvCxnSpPr>
          <p:nvPr/>
        </p:nvCxnSpPr>
        <p:spPr>
          <a:xfrm rot="10800000">
            <a:off x="444934" y="3644467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D6DF9E4E-B1C2-4D67-82F5-051C905FFC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30414" y="5765807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5271C66-205C-44C2-B158-16CA6C0956EA}"/>
              </a:ext>
            </a:extLst>
          </p:cNvPr>
          <p:cNvCxnSpPr>
            <a:cxnSpLocks/>
          </p:cNvCxnSpPr>
          <p:nvPr/>
        </p:nvCxnSpPr>
        <p:spPr>
          <a:xfrm rot="10800000">
            <a:off x="3736110" y="4424397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8860B99-42F3-42AA-A34B-F845AABE87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376985" y="405998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4DC06792-E418-49F2-9C3A-130CEA832025}"/>
              </a:ext>
            </a:extLst>
          </p:cNvPr>
          <p:cNvCxnSpPr>
            <a:cxnSpLocks/>
          </p:cNvCxnSpPr>
          <p:nvPr/>
        </p:nvCxnSpPr>
        <p:spPr>
          <a:xfrm rot="10800000">
            <a:off x="4182107" y="633803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8435BA16-339D-447E-85E4-A9C6AD24AFF7}"/>
              </a:ext>
            </a:extLst>
          </p:cNvPr>
          <p:cNvCxnSpPr>
            <a:cxnSpLocks/>
          </p:cNvCxnSpPr>
          <p:nvPr/>
        </p:nvCxnSpPr>
        <p:spPr>
          <a:xfrm rot="10800000">
            <a:off x="2910863" y="6383325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54632096-0FE8-40DE-A22B-F50AD3133EC9}"/>
              </a:ext>
            </a:extLst>
          </p:cNvPr>
          <p:cNvCxnSpPr>
            <a:cxnSpLocks/>
          </p:cNvCxnSpPr>
          <p:nvPr/>
        </p:nvCxnSpPr>
        <p:spPr>
          <a:xfrm flipH="1">
            <a:off x="374308" y="2897335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xmlns="" id="{6F9D9936-9E40-497C-A740-5CABF5667B8F}"/>
              </a:ext>
            </a:extLst>
          </p:cNvPr>
          <p:cNvSpPr/>
          <p:nvPr/>
        </p:nvSpPr>
        <p:spPr>
          <a:xfrm rot="5400000">
            <a:off x="246098" y="657392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CDD2F396-7DF1-464F-8123-BE6B1A8E5F37}"/>
              </a:ext>
            </a:extLst>
          </p:cNvPr>
          <p:cNvCxnSpPr>
            <a:cxnSpLocks/>
          </p:cNvCxnSpPr>
          <p:nvPr/>
        </p:nvCxnSpPr>
        <p:spPr>
          <a:xfrm rot="10800000">
            <a:off x="11001461" y="6040669"/>
            <a:ext cx="0" cy="223124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5C929269-7742-47A6-8930-E3CF0E249AA3}"/>
              </a:ext>
            </a:extLst>
          </p:cNvPr>
          <p:cNvCxnSpPr>
            <a:cxnSpLocks/>
          </p:cNvCxnSpPr>
          <p:nvPr/>
        </p:nvCxnSpPr>
        <p:spPr>
          <a:xfrm flipH="1">
            <a:off x="9682936" y="4828282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xmlns="" id="{AA45AF28-810B-43E0-8A8D-F4F567664EEF}"/>
              </a:ext>
            </a:extLst>
          </p:cNvPr>
          <p:cNvSpPr/>
          <p:nvPr/>
        </p:nvSpPr>
        <p:spPr>
          <a:xfrm rot="5400000">
            <a:off x="10136704" y="4764441"/>
            <a:ext cx="148112" cy="1276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911015BD-4412-43F9-8F8A-61C26BDF1CA0}"/>
              </a:ext>
            </a:extLst>
          </p:cNvPr>
          <p:cNvCxnSpPr>
            <a:cxnSpLocks/>
          </p:cNvCxnSpPr>
          <p:nvPr/>
        </p:nvCxnSpPr>
        <p:spPr>
          <a:xfrm>
            <a:off x="3736110" y="2473849"/>
            <a:ext cx="0" cy="3755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AC8AAC73-6E94-4086-9831-9B94DCF31BCF}"/>
              </a:ext>
            </a:extLst>
          </p:cNvPr>
          <p:cNvCxnSpPr>
            <a:cxnSpLocks/>
          </p:cNvCxnSpPr>
          <p:nvPr/>
        </p:nvCxnSpPr>
        <p:spPr>
          <a:xfrm flipH="1">
            <a:off x="2757697" y="2082837"/>
            <a:ext cx="236629" cy="0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B56EAE09-B729-403E-B917-7FC011EDE45B}"/>
              </a:ext>
            </a:extLst>
          </p:cNvPr>
          <p:cNvCxnSpPr>
            <a:cxnSpLocks/>
          </p:cNvCxnSpPr>
          <p:nvPr/>
        </p:nvCxnSpPr>
        <p:spPr>
          <a:xfrm>
            <a:off x="2363477" y="5060838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8F84F5DB-07BB-48E9-8597-4597025FCBBB}"/>
              </a:ext>
            </a:extLst>
          </p:cNvPr>
          <p:cNvCxnSpPr>
            <a:cxnSpLocks/>
          </p:cNvCxnSpPr>
          <p:nvPr/>
        </p:nvCxnSpPr>
        <p:spPr>
          <a:xfrm>
            <a:off x="10404816" y="3769008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53434B5C-0921-4DBE-9DFD-DB63F84CD373}"/>
              </a:ext>
            </a:extLst>
          </p:cNvPr>
          <p:cNvCxnSpPr>
            <a:cxnSpLocks/>
          </p:cNvCxnSpPr>
          <p:nvPr/>
        </p:nvCxnSpPr>
        <p:spPr>
          <a:xfrm flipH="1">
            <a:off x="10737548" y="3240327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xmlns="" id="{BF2C25F6-9D1F-4B32-8DDD-434CDB0AED36}"/>
              </a:ext>
            </a:extLst>
          </p:cNvPr>
          <p:cNvSpPr/>
          <p:nvPr/>
        </p:nvSpPr>
        <p:spPr>
          <a:xfrm rot="5400000">
            <a:off x="9619586" y="2616578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6F7F0BCC-751B-4F40-8EE7-41BB2F98A729}"/>
              </a:ext>
            </a:extLst>
          </p:cNvPr>
          <p:cNvCxnSpPr>
            <a:cxnSpLocks/>
          </p:cNvCxnSpPr>
          <p:nvPr/>
        </p:nvCxnSpPr>
        <p:spPr>
          <a:xfrm flipH="1">
            <a:off x="10925310" y="2489659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4A1A71A0-1AD4-43AD-AC6F-E852D1A1F37F}"/>
              </a:ext>
            </a:extLst>
          </p:cNvPr>
          <p:cNvCxnSpPr>
            <a:cxnSpLocks/>
          </p:cNvCxnSpPr>
          <p:nvPr/>
        </p:nvCxnSpPr>
        <p:spPr>
          <a:xfrm>
            <a:off x="11777185" y="1372903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D9A6CF3-D6FB-409C-BF62-11741E320E36}"/>
              </a:ext>
            </a:extLst>
          </p:cNvPr>
          <p:cNvSpPr/>
          <p:nvPr/>
        </p:nvSpPr>
        <p:spPr>
          <a:xfrm rot="10800000">
            <a:off x="8161595" y="2729995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C7CFB15B-A3BE-4BC4-A4B4-7FD5AC45B7F5}"/>
              </a:ext>
            </a:extLst>
          </p:cNvPr>
          <p:cNvSpPr/>
          <p:nvPr/>
        </p:nvSpPr>
        <p:spPr>
          <a:xfrm rot="10800000">
            <a:off x="7735017" y="2466406"/>
            <a:ext cx="375524" cy="375524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EFEDEA9C-A228-48DF-8208-F036ACE8A2E1}"/>
              </a:ext>
            </a:extLst>
          </p:cNvPr>
          <p:cNvCxnSpPr>
            <a:cxnSpLocks/>
          </p:cNvCxnSpPr>
          <p:nvPr/>
        </p:nvCxnSpPr>
        <p:spPr>
          <a:xfrm flipV="1">
            <a:off x="11883483" y="305165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0F52C2FC-8CED-4838-9D0C-D91D9CF1A5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94379" y="315560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xmlns="" id="{B7ED0C76-026A-4A74-ABE8-E4C0A55A7F4A}"/>
              </a:ext>
            </a:extLst>
          </p:cNvPr>
          <p:cNvSpPr/>
          <p:nvPr/>
        </p:nvSpPr>
        <p:spPr>
          <a:xfrm rot="5400000">
            <a:off x="8325997" y="1321335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809D7291-5074-445C-9DE6-B86ED881E03E}"/>
              </a:ext>
            </a:extLst>
          </p:cNvPr>
          <p:cNvCxnSpPr>
            <a:cxnSpLocks/>
          </p:cNvCxnSpPr>
          <p:nvPr/>
        </p:nvCxnSpPr>
        <p:spPr>
          <a:xfrm>
            <a:off x="7320910" y="1234834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7E837AD0-FE98-44EC-9DBD-3D9054C815F5}"/>
              </a:ext>
            </a:extLst>
          </p:cNvPr>
          <p:cNvCxnSpPr>
            <a:cxnSpLocks/>
          </p:cNvCxnSpPr>
          <p:nvPr/>
        </p:nvCxnSpPr>
        <p:spPr>
          <a:xfrm flipV="1">
            <a:off x="6294993" y="1484465"/>
            <a:ext cx="0" cy="32230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72621610-EF04-427B-8480-6465CF900A2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77996" y="391434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CDA495FD-B260-4622-9D46-A065F0966C51}"/>
              </a:ext>
            </a:extLst>
          </p:cNvPr>
          <p:cNvCxnSpPr>
            <a:cxnSpLocks/>
          </p:cNvCxnSpPr>
          <p:nvPr/>
        </p:nvCxnSpPr>
        <p:spPr>
          <a:xfrm rot="10800000">
            <a:off x="9989564" y="156930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33A2377F-FA0B-4BFC-9859-7A4408ADD22F}"/>
              </a:ext>
            </a:extLst>
          </p:cNvPr>
          <p:cNvCxnSpPr>
            <a:cxnSpLocks/>
          </p:cNvCxnSpPr>
          <p:nvPr/>
        </p:nvCxnSpPr>
        <p:spPr>
          <a:xfrm rot="10800000">
            <a:off x="10038353" y="187340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C0A51856-EFBE-4097-B8E6-D16972C0228F}"/>
              </a:ext>
            </a:extLst>
          </p:cNvPr>
          <p:cNvCxnSpPr>
            <a:cxnSpLocks/>
          </p:cNvCxnSpPr>
          <p:nvPr/>
        </p:nvCxnSpPr>
        <p:spPr>
          <a:xfrm rot="10800000">
            <a:off x="9199661" y="156298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xmlns="" id="{57730D24-329A-4438-92CB-6827489E7738}"/>
              </a:ext>
            </a:extLst>
          </p:cNvPr>
          <p:cNvSpPr/>
          <p:nvPr/>
        </p:nvSpPr>
        <p:spPr>
          <a:xfrm rot="5400000">
            <a:off x="10786589" y="1242625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67736EBA-4C50-469C-B783-E517DC6751A1}"/>
              </a:ext>
            </a:extLst>
          </p:cNvPr>
          <p:cNvSpPr/>
          <p:nvPr/>
        </p:nvSpPr>
        <p:spPr>
          <a:xfrm rot="10800000">
            <a:off x="1062790" y="2477346"/>
            <a:ext cx="782817" cy="782817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37E6895-84BA-4C70-B885-58DC0C5645ED}"/>
              </a:ext>
            </a:extLst>
          </p:cNvPr>
          <p:cNvSpPr/>
          <p:nvPr/>
        </p:nvSpPr>
        <p:spPr>
          <a:xfrm rot="10800000">
            <a:off x="11231315" y="3990063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F306F2E-9899-49B2-AD37-2842FCB072B8}"/>
              </a:ext>
            </a:extLst>
          </p:cNvPr>
          <p:cNvSpPr txBox="1"/>
          <p:nvPr/>
        </p:nvSpPr>
        <p:spPr>
          <a:xfrm>
            <a:off x="2965333" y="3268087"/>
            <a:ext cx="626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F05920BD-1B93-4C1F-9D50-53E94ECB491B}"/>
              </a:ext>
            </a:extLst>
          </p:cNvPr>
          <p:cNvCxnSpPr>
            <a:cxnSpLocks/>
          </p:cNvCxnSpPr>
          <p:nvPr/>
        </p:nvCxnSpPr>
        <p:spPr>
          <a:xfrm flipH="1">
            <a:off x="4661609" y="2541907"/>
            <a:ext cx="23662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A6B7171F-9D11-4250-B3B4-8B3A873B31E2}"/>
              </a:ext>
            </a:extLst>
          </p:cNvPr>
          <p:cNvCxnSpPr>
            <a:cxnSpLocks/>
          </p:cNvCxnSpPr>
          <p:nvPr/>
        </p:nvCxnSpPr>
        <p:spPr>
          <a:xfrm flipV="1">
            <a:off x="351267" y="5255167"/>
            <a:ext cx="0" cy="409026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xmlns="" id="{BDD4FF3E-017D-4F00-A5E9-A02EBB9D7B23}"/>
              </a:ext>
            </a:extLst>
          </p:cNvPr>
          <p:cNvSpPr/>
          <p:nvPr/>
        </p:nvSpPr>
        <p:spPr>
          <a:xfrm rot="5400000">
            <a:off x="1487421" y="282161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2D475A4D-89EB-41D7-9C08-F79D4094806F}"/>
              </a:ext>
            </a:extLst>
          </p:cNvPr>
          <p:cNvCxnSpPr>
            <a:cxnSpLocks/>
          </p:cNvCxnSpPr>
          <p:nvPr/>
        </p:nvCxnSpPr>
        <p:spPr>
          <a:xfrm rot="10800000">
            <a:off x="6294993" y="296425"/>
            <a:ext cx="0" cy="223124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6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354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Payal Chakrabarty</dc:creator>
  <cp:lastModifiedBy>Hakimuddin Noor</cp:lastModifiedBy>
  <cp:revision>60</cp:revision>
  <dcterms:created xsi:type="dcterms:W3CDTF">2019-05-17T10:32:07Z</dcterms:created>
  <dcterms:modified xsi:type="dcterms:W3CDTF">2019-06-15T11:15:30Z</dcterms:modified>
</cp:coreProperties>
</file>