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3BFB-9F12-4A80-BDF4-99BDE5FCB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19812"/>
            <a:ext cx="8689976" cy="1371599"/>
          </a:xfrm>
        </p:spPr>
        <p:txBody>
          <a:bodyPr>
            <a:normAutofit/>
          </a:bodyPr>
          <a:lstStyle/>
          <a:p>
            <a:r>
              <a:rPr lang="en-US" sz="8800" dirty="0"/>
              <a:t>OVERFITTING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2FA4C0-4F53-4F37-97FA-6716763BFDA9}"/>
              </a:ext>
            </a:extLst>
          </p:cNvPr>
          <p:cNvGrpSpPr/>
          <p:nvPr/>
        </p:nvGrpSpPr>
        <p:grpSpPr>
          <a:xfrm>
            <a:off x="1212867" y="3292129"/>
            <a:ext cx="9228121" cy="1748921"/>
            <a:chOff x="1753557" y="3966077"/>
            <a:chExt cx="8684884" cy="1211844"/>
          </a:xfrm>
          <a:noFill/>
        </p:grpSpPr>
        <p:sp>
          <p:nvSpPr>
            <p:cNvPr id="6" name="Freeform: Shape 5">
              <a:hlinkClick r:id="rId2" action="ppaction://hlinksldjump"/>
              <a:extLst>
                <a:ext uri="{FF2B5EF4-FFF2-40B4-BE49-F238E27FC236}">
                  <a16:creationId xmlns:a16="http://schemas.microsoft.com/office/drawing/2014/main" id="{B95241F7-219C-447C-9E43-88E73A3391AD}"/>
                </a:ext>
              </a:extLst>
            </p:cNvPr>
            <p:cNvSpPr/>
            <p:nvPr/>
          </p:nvSpPr>
          <p:spPr>
            <a:xfrm>
              <a:off x="1753557" y="3966077"/>
              <a:ext cx="2019740" cy="121184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baseline="0" dirty="0">
                  <a:solidFill>
                    <a:schemeClr val="tx1"/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</a:rPr>
                <a:t>Theory</a:t>
              </a:r>
              <a:endParaRPr lang="en-US" sz="3300" kern="1200" dirty="0"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endParaRPr>
            </a:p>
          </p:txBody>
        </p:sp>
        <p:sp>
          <p:nvSpPr>
            <p:cNvPr id="7" name="Freeform: Shape 6">
              <a:hlinkClick r:id="rId3" action="ppaction://hlinksldjump"/>
              <a:extLst>
                <a:ext uri="{FF2B5EF4-FFF2-40B4-BE49-F238E27FC236}">
                  <a16:creationId xmlns:a16="http://schemas.microsoft.com/office/drawing/2014/main" id="{615FD171-2008-4342-BAE3-69D9A007CDAE}"/>
                </a:ext>
              </a:extLst>
            </p:cNvPr>
            <p:cNvSpPr/>
            <p:nvPr/>
          </p:nvSpPr>
          <p:spPr>
            <a:xfrm>
              <a:off x="3975272" y="3966077"/>
              <a:ext cx="2019740" cy="121184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baseline="0" dirty="0">
                  <a:solidFill>
                    <a:schemeClr val="tx1"/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</a:rPr>
                <a:t>Detecting overfitting</a:t>
              </a:r>
              <a:endParaRPr lang="en-US" sz="3300" kern="1200" dirty="0"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endParaRPr>
            </a:p>
          </p:txBody>
        </p:sp>
        <p:sp>
          <p:nvSpPr>
            <p:cNvPr id="8" name="Freeform: Shape 7">
              <a:hlinkClick r:id="rId4" action="ppaction://hlinksldjump"/>
              <a:extLst>
                <a:ext uri="{FF2B5EF4-FFF2-40B4-BE49-F238E27FC236}">
                  <a16:creationId xmlns:a16="http://schemas.microsoft.com/office/drawing/2014/main" id="{546AAD0E-E21B-4149-A935-29E80058CFA6}"/>
                </a:ext>
              </a:extLst>
            </p:cNvPr>
            <p:cNvSpPr/>
            <p:nvPr/>
          </p:nvSpPr>
          <p:spPr>
            <a:xfrm>
              <a:off x="6196987" y="3966077"/>
              <a:ext cx="2019740" cy="121184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baseline="0">
                  <a:solidFill>
                    <a:schemeClr val="tx1"/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</a:rPr>
                <a:t>Preventing overfitting</a:t>
              </a:r>
              <a:endParaRPr lang="en-US" sz="3300" kern="1200"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endParaRPr>
            </a:p>
          </p:txBody>
        </p:sp>
        <p:sp>
          <p:nvSpPr>
            <p:cNvPr id="9" name="Freeform: Shape 8">
              <a:hlinkClick r:id="rId5" action="ppaction://hlinksldjump"/>
              <a:extLst>
                <a:ext uri="{FF2B5EF4-FFF2-40B4-BE49-F238E27FC236}">
                  <a16:creationId xmlns:a16="http://schemas.microsoft.com/office/drawing/2014/main" id="{34D0F1FC-0F7B-4835-9748-0F8B0D8A586B}"/>
                </a:ext>
              </a:extLst>
            </p:cNvPr>
            <p:cNvSpPr/>
            <p:nvPr/>
          </p:nvSpPr>
          <p:spPr>
            <a:xfrm>
              <a:off x="8418701" y="3966077"/>
              <a:ext cx="2019740" cy="121184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baseline="0">
                  <a:solidFill>
                    <a:schemeClr val="tx1"/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</a:rPr>
                <a:t>Python libraries</a:t>
              </a:r>
              <a:endParaRPr lang="en-US" sz="3300" kern="1200"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173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91BB-8145-4EB3-BFE9-DD6BCA7D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dirty="0"/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D92C7-1BD9-442D-A6CF-587F1526C5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21440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Overfitting is a modeling error which occurs when a function is too closely fit to a limited set of data points. </a:t>
            </a:r>
          </a:p>
          <a:p>
            <a:pPr marL="0" indent="0">
              <a:buNone/>
            </a:pPr>
            <a:r>
              <a:rPr lang="en-US" b="1" dirty="0"/>
              <a:t>Overfitting the model generally takes the form of making an overly complex model to explain idiosyncrasies in the data under study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A7E10-52F7-44EB-8783-3F11F8AAE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809"/>
                    </a14:imgEffect>
                    <a14:imgEffect>
                      <a14:saturation sat="2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4133" y="3848325"/>
            <a:ext cx="9323108" cy="273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7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F21B-0291-4D4F-828C-17183B67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/>
              <a:t>Detecting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47F17-FFE1-42F3-B683-B4E285B301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55816" y="2794375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can’t know whether our model is fitted or not until we test it against some unknown test data.so we divide our dataset between train data and test data.</a:t>
            </a:r>
          </a:p>
          <a:p>
            <a:pPr marL="0" indent="0">
              <a:buNone/>
            </a:pPr>
            <a:r>
              <a:rPr lang="en-US" dirty="0"/>
              <a:t>We train the model using the train data and then test the model performance using the test data.</a:t>
            </a:r>
          </a:p>
          <a:p>
            <a:pPr marL="0" indent="0">
              <a:buNone/>
            </a:pPr>
            <a:r>
              <a:rPr lang="en-US" dirty="0"/>
              <a:t>If the accuracy of the model on the training model is not the same as the accuracy on the test data then model has been overfitted.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8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30BE-10F4-44CF-9916-F4D69492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Preventing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F6823-5F67-441D-8F6A-D89D9C7656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>
            <a:normAutofit/>
          </a:bodyPr>
          <a:lstStyle/>
          <a:p>
            <a:r>
              <a:rPr lang="en-US" b="1" dirty="0"/>
              <a:t>Cross-validation</a:t>
            </a:r>
            <a:r>
              <a:rPr lang="en-US" dirty="0"/>
              <a:t> - Use your initial training data to generate multiple mini train-          test splits. Use these splits to tune your model.</a:t>
            </a:r>
          </a:p>
          <a:p>
            <a:r>
              <a:rPr lang="en-US" b="1" dirty="0"/>
              <a:t>Training with more data </a:t>
            </a:r>
            <a:r>
              <a:rPr lang="en-US" dirty="0"/>
              <a:t>- It won’t work every time, but training with more data can help algorithms detect the signal better</a:t>
            </a:r>
          </a:p>
          <a:p>
            <a:r>
              <a:rPr lang="en-US" b="1" dirty="0"/>
              <a:t>Remove features  </a:t>
            </a:r>
            <a:r>
              <a:rPr lang="en-US" dirty="0"/>
              <a:t>-the idea to remove the useless features in the dataset and use only the important features.</a:t>
            </a:r>
          </a:p>
          <a:p>
            <a:r>
              <a:rPr lang="en-US" b="1" dirty="0"/>
              <a:t>Early stopping - </a:t>
            </a:r>
            <a:r>
              <a:rPr lang="en-US" dirty="0"/>
              <a:t> the idea to stopping training as soon as the model starts overfitting. This can be found out it accuracy of validation data does not increase even after long training.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620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F8ED-F122-48E9-A352-132215D6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Python libraries and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F101-8B1A-4EA7-A058-BFEB3BA714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3166082"/>
            <a:ext cx="10363826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There are a lot of methods for controlling overfitting and each of them has a different method and syntax and python libraries.</a:t>
            </a:r>
          </a:p>
        </p:txBody>
      </p:sp>
    </p:spTree>
    <p:extLst>
      <p:ext uri="{BB962C8B-B14F-4D97-AF65-F5344CB8AC3E}">
        <p14:creationId xmlns:p14="http://schemas.microsoft.com/office/powerpoint/2010/main" val="428517470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34</TotalTime>
  <Words>261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OVERFITTING</vt:lpstr>
      <vt:lpstr>Theory</vt:lpstr>
      <vt:lpstr>Detecting overfitting</vt:lpstr>
      <vt:lpstr>Preventing overfitting</vt:lpstr>
      <vt:lpstr>Python libraries and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OVERFITTING</dc:title>
  <dc:creator>rahul harlalka</dc:creator>
  <cp:lastModifiedBy>rahul harlalka</cp:lastModifiedBy>
  <cp:revision>4</cp:revision>
  <dcterms:created xsi:type="dcterms:W3CDTF">2019-06-10T08:11:20Z</dcterms:created>
  <dcterms:modified xsi:type="dcterms:W3CDTF">2019-06-10T08:45:41Z</dcterms:modified>
</cp:coreProperties>
</file>