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71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5591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00082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45BAAE-C23F-2D86-E34E-537FD06B00F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F63A00-AD3F-C7E7-CD31-14ECCFD9769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922856" name=""/>
          <p:cNvSpPr txBox="1"/>
          <p:nvPr/>
        </p:nvSpPr>
        <p:spPr bwMode="auto">
          <a:xfrm flipH="0" flipV="0">
            <a:off x="148089" y="3108612"/>
            <a:ext cx="1202023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COMPUTER VISION NOTES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775851" name=""/>
          <p:cNvSpPr txBox="1"/>
          <p:nvPr/>
        </p:nvSpPr>
        <p:spPr bwMode="auto">
          <a:xfrm flipH="0" flipV="0">
            <a:off x="148089" y="155862"/>
            <a:ext cx="120223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COMPUTER VISION NOTES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ONLYOFFICE/8.3.0.97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2025-02-14T17:37:04Z</dcterms:modified>
</cp:coreProperties>
</file>