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003073" name=""/>
          <p:cNvSpPr txBox="1"/>
          <p:nvPr/>
        </p:nvSpPr>
        <p:spPr bwMode="auto">
          <a:xfrm flipH="0" flipV="0">
            <a:off x="451158" y="536863"/>
            <a:ext cx="860351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chapter-1</a:t>
            </a:r>
            <a:endParaRPr/>
          </a:p>
        </p:txBody>
      </p:sp>
      <p:pic>
        <p:nvPicPr>
          <p:cNvPr id="651769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37409" y="1378098"/>
            <a:ext cx="2970954" cy="1437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ONLYOFFICE/8.3.0.97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2025-02-14T16:49:50Z</dcterms:modified>
</cp:coreProperties>
</file>