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7559675" cy="10691800"/>
  <p:embeddedFontLst>
    <p:embeddedFont>
      <p:font typeface="Tahoma"/>
      <p:regular r:id="rId48"/>
      <p:bold r:id="rId49"/>
    </p:embeddedFon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Tahoma-regular.fntdata"/><Relationship Id="rId47" Type="http://schemas.openxmlformats.org/officeDocument/2006/relationships/slide" Target="slides/slide43.xml"/><Relationship Id="rId49" Type="http://schemas.openxmlformats.org/officeDocument/2006/relationships/font" Target="fonts/Tahom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57dba4fba8_0_50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57dba4fba8_0_50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7dba4fba8_0_5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57dba4fba8_0_5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cxnSp>
        <p:nvCxnSpPr>
          <p:cNvPr id="12" name="Google Shape;12;p2"/>
          <p:cNvCxnSpPr/>
          <p:nvPr/>
        </p:nvCxnSpPr>
        <p:spPr>
          <a:xfrm>
            <a:off x="3767046" y="2084519"/>
            <a:ext cx="0" cy="663000"/>
          </a:xfrm>
          <a:prstGeom prst="straightConnector1">
            <a:avLst/>
          </a:prstGeom>
          <a:noFill/>
          <a:ln cap="flat" cmpd="sng" w="12700">
            <a:solidFill>
              <a:srgbClr val="7F7F7F"/>
            </a:solidFill>
            <a:prstDash val="dot"/>
            <a:miter lim="8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2048333" y="1803171"/>
            <a:ext cx="1642800" cy="1225800"/>
          </a:xfrm>
          <a:prstGeom prst="rect">
            <a:avLst/>
          </a:prstGeom>
          <a:noFill/>
          <a:ln>
            <a:noFill/>
          </a:ln>
        </p:spPr>
      </p:pic>
      <p:sp>
        <p:nvSpPr>
          <p:cNvPr id="14" name="Google Shape;14;p2"/>
          <p:cNvSpPr txBox="1"/>
          <p:nvPr>
            <p:ph type="title"/>
          </p:nvPr>
        </p:nvSpPr>
        <p:spPr>
          <a:xfrm>
            <a:off x="3886200" y="2112917"/>
            <a:ext cx="4191000" cy="6063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5" name="Google Shape;15;p2"/>
          <p:cNvSpPr/>
          <p:nvPr/>
        </p:nvSpPr>
        <p:spPr>
          <a:xfrm>
            <a:off x="48636" y="68091"/>
            <a:ext cx="9046200" cy="62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09" name="Shape 309"/>
        <p:cNvGrpSpPr/>
        <p:nvPr/>
      </p:nvGrpSpPr>
      <p:grpSpPr>
        <a:xfrm>
          <a:off x="0" y="0"/>
          <a:ext cx="0" cy="0"/>
          <a:chOff x="0" y="0"/>
          <a:chExt cx="0" cy="0"/>
        </a:xfrm>
      </p:grpSpPr>
      <p:grpSp>
        <p:nvGrpSpPr>
          <p:cNvPr id="310" name="Google Shape;310;p11"/>
          <p:cNvGrpSpPr/>
          <p:nvPr/>
        </p:nvGrpSpPr>
        <p:grpSpPr>
          <a:xfrm>
            <a:off x="529672" y="2183996"/>
            <a:ext cx="2805774" cy="2312054"/>
            <a:chOff x="671588" y="1726448"/>
            <a:chExt cx="3047436" cy="2511191"/>
          </a:xfrm>
        </p:grpSpPr>
        <p:grpSp>
          <p:nvGrpSpPr>
            <p:cNvPr id="311" name="Google Shape;311;p11"/>
            <p:cNvGrpSpPr/>
            <p:nvPr/>
          </p:nvGrpSpPr>
          <p:grpSpPr>
            <a:xfrm>
              <a:off x="671588" y="1726448"/>
              <a:ext cx="3047436" cy="2511191"/>
              <a:chOff x="5978837" y="1358253"/>
              <a:chExt cx="6047700" cy="4984500"/>
            </a:xfrm>
          </p:grpSpPr>
          <p:pic>
            <p:nvPicPr>
              <p:cNvPr descr="http://gigapple.files.wordpress.com/2010/07/2010imac.png" id="312" name="Google Shape;312;p11"/>
              <p:cNvPicPr preferRelativeResize="0"/>
              <p:nvPr/>
            </p:nvPicPr>
            <p:blipFill rotWithShape="1">
              <a:blip r:embed="rId2">
                <a:alphaModFix/>
              </a:blip>
              <a:srcRect b="9442" l="14700" r="15757" t="540"/>
              <a:stretch/>
            </p:blipFill>
            <p:spPr>
              <a:xfrm>
                <a:off x="5978837" y="1358253"/>
                <a:ext cx="6047700" cy="4984500"/>
              </a:xfrm>
              <a:prstGeom prst="rect">
                <a:avLst/>
              </a:prstGeom>
              <a:noFill/>
              <a:ln>
                <a:noFill/>
              </a:ln>
            </p:spPr>
          </p:pic>
          <p:sp>
            <p:nvSpPr>
              <p:cNvPr id="313" name="Google Shape;313;p11"/>
              <p:cNvSpPr/>
              <p:nvPr/>
            </p:nvSpPr>
            <p:spPr>
              <a:xfrm>
                <a:off x="8755784" y="5125571"/>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14" name="Google Shape;314;p11"/>
            <p:cNvSpPr/>
            <p:nvPr/>
          </p:nvSpPr>
          <p:spPr>
            <a:xfrm>
              <a:off x="819156" y="1947860"/>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15" name="Google Shape;315;p11"/>
          <p:cNvSpPr txBox="1"/>
          <p:nvPr>
            <p:ph type="title"/>
          </p:nvPr>
        </p:nvSpPr>
        <p:spPr>
          <a:xfrm>
            <a:off x="119254" y="85725"/>
            <a:ext cx="8110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grpSp>
        <p:nvGrpSpPr>
          <p:cNvPr id="316" name="Google Shape;316;p11"/>
          <p:cNvGrpSpPr/>
          <p:nvPr/>
        </p:nvGrpSpPr>
        <p:grpSpPr>
          <a:xfrm>
            <a:off x="239143" y="1970775"/>
            <a:ext cx="1078621" cy="1078387"/>
            <a:chOff x="508000" y="1302692"/>
            <a:chExt cx="2336700" cy="2336700"/>
          </a:xfrm>
        </p:grpSpPr>
        <p:sp>
          <p:nvSpPr>
            <p:cNvPr id="317" name="Google Shape;317;p11"/>
            <p:cNvSpPr/>
            <p:nvPr/>
          </p:nvSpPr>
          <p:spPr>
            <a:xfrm>
              <a:off x="613218" y="1432379"/>
              <a:ext cx="2126400" cy="2097000"/>
            </a:xfrm>
            <a:prstGeom prst="ellipse">
              <a:avLst/>
            </a:prstGeom>
            <a:solidFill>
              <a:srgbClr val="000000">
                <a:alpha val="470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18" name="Google Shape;318;p11"/>
            <p:cNvSpPr/>
            <p:nvPr/>
          </p:nvSpPr>
          <p:spPr>
            <a:xfrm>
              <a:off x="508000" y="1302692"/>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099" rotWithShape="0" algn="tr" dir="8100000" dist="165100">
                <a:srgbClr val="000000">
                  <a:alpha val="1451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grpSp>
      <p:sp>
        <p:nvSpPr>
          <p:cNvPr id="319" name="Google Shape;319;p11"/>
          <p:cNvSpPr/>
          <p:nvPr>
            <p:ph idx="2" type="pic"/>
          </p:nvPr>
        </p:nvSpPr>
        <p:spPr>
          <a:xfrm>
            <a:off x="653808" y="2383059"/>
            <a:ext cx="2548200" cy="14766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11"/>
          <p:cNvSpPr/>
          <p:nvPr>
            <p:ph idx="3" type="pic"/>
          </p:nvPr>
        </p:nvSpPr>
        <p:spPr>
          <a:xfrm>
            <a:off x="315800" y="2051928"/>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11"/>
          <p:cNvSpPr txBox="1"/>
          <p:nvPr>
            <p:ph idx="1" type="body"/>
          </p:nvPr>
        </p:nvSpPr>
        <p:spPr>
          <a:xfrm>
            <a:off x="3712873" y="762924"/>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2" name="Google Shape;322;p11"/>
          <p:cNvSpPr txBox="1"/>
          <p:nvPr>
            <p:ph idx="4" type="body"/>
          </p:nvPr>
        </p:nvSpPr>
        <p:spPr>
          <a:xfrm>
            <a:off x="3712873" y="1875591"/>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3" name="Google Shape;323;p11"/>
          <p:cNvSpPr txBox="1"/>
          <p:nvPr>
            <p:ph idx="5"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4" name="Google Shape;324;p11"/>
          <p:cNvSpPr/>
          <p:nvPr/>
        </p:nvSpPr>
        <p:spPr>
          <a:xfrm rot="5400000">
            <a:off x="4885959" y="893442"/>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25" name="Google Shape;325;p11"/>
          <p:cNvSpPr/>
          <p:nvPr/>
        </p:nvSpPr>
        <p:spPr>
          <a:xfrm rot="5400000">
            <a:off x="4949541"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26" name="Google Shape;326;p11"/>
          <p:cNvSpPr/>
          <p:nvPr/>
        </p:nvSpPr>
        <p:spPr>
          <a:xfrm rot="5400000">
            <a:off x="4886411" y="2008039"/>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27" name="Google Shape;327;p11"/>
          <p:cNvSpPr txBox="1"/>
          <p:nvPr>
            <p:ph idx="6" type="body"/>
          </p:nvPr>
        </p:nvSpPr>
        <p:spPr>
          <a:xfrm>
            <a:off x="119254" y="741787"/>
            <a:ext cx="32163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txBox="1"/>
          <p:nvPr>
            <p:ph idx="7" type="body"/>
          </p:nvPr>
        </p:nvSpPr>
        <p:spPr>
          <a:xfrm>
            <a:off x="5118017" y="741787"/>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9" name="Google Shape;329;p11"/>
          <p:cNvSpPr txBox="1"/>
          <p:nvPr>
            <p:ph idx="8" type="body"/>
          </p:nvPr>
        </p:nvSpPr>
        <p:spPr>
          <a:xfrm>
            <a:off x="5118017" y="1863977"/>
            <a:ext cx="3810000" cy="1995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0" name="Google Shape;330;p11"/>
          <p:cNvSpPr txBox="1"/>
          <p:nvPr>
            <p:ph idx="9" type="body"/>
          </p:nvPr>
        </p:nvSpPr>
        <p:spPr>
          <a:xfrm>
            <a:off x="5181600" y="4010619"/>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type="blank">
  <p:cSld name="BLANK">
    <p:spTree>
      <p:nvGrpSpPr>
        <p:cNvPr id="331" name="Shape 331"/>
        <p:cNvGrpSpPr/>
        <p:nvPr/>
      </p:nvGrpSpPr>
      <p:grpSpPr>
        <a:xfrm>
          <a:off x="0" y="0"/>
          <a:ext cx="0" cy="0"/>
          <a:chOff x="0" y="0"/>
          <a:chExt cx="0" cy="0"/>
        </a:xfrm>
      </p:grpSpPr>
      <p:sp>
        <p:nvSpPr>
          <p:cNvPr id="332" name="Google Shape;33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333" name="Shape 333"/>
        <p:cNvGrpSpPr/>
        <p:nvPr/>
      </p:nvGrpSpPr>
      <p:grpSpPr>
        <a:xfrm>
          <a:off x="0" y="0"/>
          <a:ext cx="0" cy="0"/>
          <a:chOff x="0" y="0"/>
          <a:chExt cx="0" cy="0"/>
        </a:xfrm>
      </p:grpSpPr>
      <p:sp>
        <p:nvSpPr>
          <p:cNvPr id="334" name="Google Shape;334;p13"/>
          <p:cNvSpPr txBox="1"/>
          <p:nvPr>
            <p:ph type="title"/>
          </p:nvPr>
        </p:nvSpPr>
        <p:spPr>
          <a:xfrm>
            <a:off x="457200" y="205200"/>
            <a:ext cx="8229300" cy="858900"/>
          </a:xfrm>
          <a:prstGeom prst="rect">
            <a:avLst/>
          </a:prstGeom>
          <a:noFill/>
          <a:ln>
            <a:noFill/>
          </a:ln>
        </p:spPr>
        <p:txBody>
          <a:bodyPr anchorCtr="0" anchor="ctr" bIns="0" lIns="0" spcFirstLastPara="1" rIns="0" wrap="square" tIns="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5" name="Google Shape;335;p13"/>
          <p:cNvSpPr txBox="1"/>
          <p:nvPr>
            <p:ph idx="1" type="body"/>
          </p:nvPr>
        </p:nvSpPr>
        <p:spPr>
          <a:xfrm>
            <a:off x="457200" y="1203480"/>
            <a:ext cx="4015800" cy="2982900"/>
          </a:xfrm>
          <a:prstGeom prst="rect">
            <a:avLst/>
          </a:prstGeom>
          <a:noFill/>
          <a:ln>
            <a:noFill/>
          </a:ln>
        </p:spPr>
        <p:txBody>
          <a:bodyPr anchorCtr="0" anchor="ctr" bIns="0" lIns="0" spcFirstLastPara="1" rIns="0" wrap="square" tIns="0"/>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36" name="Google Shape;336;p13"/>
          <p:cNvSpPr txBox="1"/>
          <p:nvPr>
            <p:ph idx="2" type="body"/>
          </p:nvPr>
        </p:nvSpPr>
        <p:spPr>
          <a:xfrm>
            <a:off x="4674240" y="1203480"/>
            <a:ext cx="4015800" cy="2982900"/>
          </a:xfrm>
          <a:prstGeom prst="rect">
            <a:avLst/>
          </a:prstGeom>
          <a:noFill/>
          <a:ln>
            <a:noFill/>
          </a:ln>
        </p:spPr>
        <p:txBody>
          <a:bodyPr anchorCtr="0" anchor="ctr" bIns="0" lIns="0" spcFirstLastPara="1" rIns="0" wrap="square" tIns="0"/>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8" name="Google Shape;18;p3"/>
          <p:cNvSpPr txBox="1"/>
          <p:nvPr>
            <p:ph idx="1" type="body"/>
          </p:nvPr>
        </p:nvSpPr>
        <p:spPr>
          <a:xfrm>
            <a:off x="213358" y="941536"/>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9" name="Shape 19"/>
        <p:cNvGrpSpPr/>
        <p:nvPr/>
      </p:nvGrpSpPr>
      <p:grpSpPr>
        <a:xfrm>
          <a:off x="0" y="0"/>
          <a:ext cx="0" cy="0"/>
          <a:chOff x="0" y="0"/>
          <a:chExt cx="0" cy="0"/>
        </a:xfrm>
      </p:grpSpPr>
      <p:sp>
        <p:nvSpPr>
          <p:cNvPr id="20" name="Google Shape;20;p4"/>
          <p:cNvSpPr txBox="1"/>
          <p:nvPr>
            <p:ph idx="1" type="body"/>
          </p:nvPr>
        </p:nvSpPr>
        <p:spPr>
          <a:xfrm>
            <a:off x="86359" y="971550"/>
            <a:ext cx="669540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1" name="Google Shape;21;p4"/>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2" name="Shape 22"/>
        <p:cNvGrpSpPr/>
        <p:nvPr/>
      </p:nvGrpSpPr>
      <p:grpSpPr>
        <a:xfrm>
          <a:off x="0" y="0"/>
          <a:ext cx="0" cy="0"/>
          <a:chOff x="0" y="0"/>
          <a:chExt cx="0" cy="0"/>
        </a:xfrm>
      </p:grpSpPr>
      <p:sp>
        <p:nvSpPr>
          <p:cNvPr id="23" name="Google Shape;23;p5"/>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grpSp>
        <p:nvGrpSpPr>
          <p:cNvPr id="24" name="Google Shape;24;p5"/>
          <p:cNvGrpSpPr/>
          <p:nvPr/>
        </p:nvGrpSpPr>
        <p:grpSpPr>
          <a:xfrm>
            <a:off x="1382064" y="1428750"/>
            <a:ext cx="6500400" cy="2702100"/>
            <a:chOff x="1382064" y="1207082"/>
            <a:chExt cx="6500400" cy="2702100"/>
          </a:xfrm>
        </p:grpSpPr>
        <p:cxnSp>
          <p:nvCxnSpPr>
            <p:cNvPr id="25" name="Google Shape;25;p5"/>
            <p:cNvCxnSpPr/>
            <p:nvPr/>
          </p:nvCxnSpPr>
          <p:spPr>
            <a:xfrm>
              <a:off x="4724400" y="1207082"/>
              <a:ext cx="0" cy="2702100"/>
            </a:xfrm>
            <a:prstGeom prst="straightConnector1">
              <a:avLst/>
            </a:prstGeom>
            <a:noFill/>
            <a:ln cap="flat" cmpd="sng" w="19050">
              <a:solidFill>
                <a:srgbClr val="7F7F7F"/>
              </a:solidFill>
              <a:prstDash val="dot"/>
              <a:miter lim="8000"/>
              <a:headEnd len="sm" w="sm" type="none"/>
              <a:tailEnd len="sm" w="sm" type="none"/>
            </a:ln>
          </p:spPr>
        </p:cxnSp>
        <p:cxnSp>
          <p:nvCxnSpPr>
            <p:cNvPr id="26" name="Google Shape;26;p5"/>
            <p:cNvCxnSpPr/>
            <p:nvPr/>
          </p:nvCxnSpPr>
          <p:spPr>
            <a:xfrm rot="10800000">
              <a:off x="1382064" y="2545416"/>
              <a:ext cx="6500400" cy="18000"/>
            </a:xfrm>
            <a:prstGeom prst="straightConnector1">
              <a:avLst/>
            </a:prstGeom>
            <a:noFill/>
            <a:ln cap="flat" cmpd="sng" w="19050">
              <a:solidFill>
                <a:srgbClr val="7F7F7F"/>
              </a:solidFill>
              <a:prstDash val="dot"/>
              <a:miter lim="8000"/>
              <a:headEnd len="sm" w="sm" type="none"/>
              <a:tailEnd len="sm" w="sm" type="none"/>
            </a:ln>
          </p:spPr>
        </p:cxnSp>
        <p:sp>
          <p:nvSpPr>
            <p:cNvPr id="27" name="Google Shape;27;p5"/>
            <p:cNvSpPr/>
            <p:nvPr/>
          </p:nvSpPr>
          <p:spPr>
            <a:xfrm>
              <a:off x="4545164" y="2386469"/>
              <a:ext cx="357300" cy="338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28" name="Google Shape;28;p5"/>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9" name="Google Shape;29;p5"/>
          <p:cNvSpPr/>
          <p:nvPr>
            <p:ph idx="2" type="pic"/>
          </p:nvPr>
        </p:nvSpPr>
        <p:spPr>
          <a:xfrm>
            <a:off x="49626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0" name="Google Shape;30;p5"/>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1" name="Google Shape;31;p5"/>
          <p:cNvSpPr/>
          <p:nvPr>
            <p:ph idx="4" type="pic"/>
          </p:nvPr>
        </p:nvSpPr>
        <p:spPr>
          <a:xfrm>
            <a:off x="19654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 name="Google Shape;32;p5"/>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 name="Google Shape;33;p5"/>
          <p:cNvSpPr/>
          <p:nvPr>
            <p:ph idx="6" type="pic"/>
          </p:nvPr>
        </p:nvSpPr>
        <p:spPr>
          <a:xfrm>
            <a:off x="49626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4" name="Google Shape;34;p5"/>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5" name="Google Shape;35;p5"/>
          <p:cNvSpPr/>
          <p:nvPr>
            <p:ph idx="8" type="pic"/>
          </p:nvPr>
        </p:nvSpPr>
        <p:spPr>
          <a:xfrm>
            <a:off x="19654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6" name="Shape 36"/>
        <p:cNvGrpSpPr/>
        <p:nvPr/>
      </p:nvGrpSpPr>
      <p:grpSpPr>
        <a:xfrm>
          <a:off x="0" y="0"/>
          <a:ext cx="0" cy="0"/>
          <a:chOff x="0" y="0"/>
          <a:chExt cx="0" cy="0"/>
        </a:xfrm>
      </p:grpSpPr>
      <p:sp>
        <p:nvSpPr>
          <p:cNvPr id="37" name="Google Shape;37;p6"/>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38" name="Google Shape;38;p6"/>
          <p:cNvSpPr txBox="1"/>
          <p:nvPr>
            <p:ph idx="1" type="body"/>
          </p:nvPr>
        </p:nvSpPr>
        <p:spPr>
          <a:xfrm>
            <a:off x="86359"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9" name="Google Shape;39;p6"/>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0" name="Google Shape;40;p6"/>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1" name="Google Shape;41;p6"/>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42" name="Google Shape;42;p6"/>
          <p:cNvCxnSpPr/>
          <p:nvPr/>
        </p:nvCxnSpPr>
        <p:spPr>
          <a:xfrm>
            <a:off x="3056209" y="1259076"/>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43" name="Google Shape;43;p6"/>
          <p:cNvCxnSpPr/>
          <p:nvPr/>
        </p:nvCxnSpPr>
        <p:spPr>
          <a:xfrm>
            <a:off x="5943600" y="1259076"/>
            <a:ext cx="0" cy="1572000"/>
          </a:xfrm>
          <a:prstGeom prst="straightConnector1">
            <a:avLst/>
          </a:prstGeom>
          <a:noFill/>
          <a:ln cap="flat" cmpd="sng" w="19050">
            <a:solidFill>
              <a:srgbClr val="7F7F7F"/>
            </a:solidFill>
            <a:prstDash val="dot"/>
            <a:miter lim="8000"/>
            <a:headEnd len="sm" w="sm" type="none"/>
            <a:tailEnd len="sm" w="sm" type="none"/>
          </a:ln>
        </p:spPr>
      </p:cxnSp>
      <p:sp>
        <p:nvSpPr>
          <p:cNvPr id="44" name="Google Shape;44;p6"/>
          <p:cNvSpPr/>
          <p:nvPr>
            <p:ph idx="5" type="pic"/>
          </p:nvPr>
        </p:nvSpPr>
        <p:spPr>
          <a:xfrm>
            <a:off x="131964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45" name="Google Shape;45;p6"/>
          <p:cNvSpPr/>
          <p:nvPr>
            <p:ph idx="6" type="pic"/>
          </p:nvPr>
        </p:nvSpPr>
        <p:spPr>
          <a:xfrm>
            <a:off x="42558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46" name="Google Shape;46;p6"/>
          <p:cNvSpPr/>
          <p:nvPr>
            <p:ph idx="7" type="pic"/>
          </p:nvPr>
        </p:nvSpPr>
        <p:spPr>
          <a:xfrm>
            <a:off x="71514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47" name="Google Shape;47;p6"/>
          <p:cNvSpPr txBox="1"/>
          <p:nvPr>
            <p:ph idx="8" type="body"/>
          </p:nvPr>
        </p:nvSpPr>
        <p:spPr>
          <a:xfrm>
            <a:off x="45720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8" name="Google Shape;48;p6"/>
          <p:cNvSpPr txBox="1"/>
          <p:nvPr>
            <p:ph idx="9" type="body"/>
          </p:nvPr>
        </p:nvSpPr>
        <p:spPr>
          <a:xfrm>
            <a:off x="336296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6"/>
          <p:cNvSpPr txBox="1"/>
          <p:nvPr>
            <p:ph idx="13" type="body"/>
          </p:nvPr>
        </p:nvSpPr>
        <p:spPr>
          <a:xfrm>
            <a:off x="6268719"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0" name="Google Shape;50;p6"/>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1" name="Google Shape;51;p6"/>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2" name="Google Shape;52;p6"/>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3" name="Google Shape;53;p6"/>
          <p:cNvCxnSpPr/>
          <p:nvPr/>
        </p:nvCxnSpPr>
        <p:spPr>
          <a:xfrm>
            <a:off x="3056209" y="3181350"/>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54" name="Google Shape;54;p6"/>
          <p:cNvCxnSpPr/>
          <p:nvPr/>
        </p:nvCxnSpPr>
        <p:spPr>
          <a:xfrm>
            <a:off x="5943600" y="3181350"/>
            <a:ext cx="0" cy="1572000"/>
          </a:xfrm>
          <a:prstGeom prst="straightConnector1">
            <a:avLst/>
          </a:prstGeom>
          <a:noFill/>
          <a:ln cap="flat" cmpd="sng" w="19050">
            <a:solidFill>
              <a:srgbClr val="7F7F7F"/>
            </a:solidFill>
            <a:prstDash val="dot"/>
            <a:miter lim="8000"/>
            <a:headEnd len="sm" w="sm" type="none"/>
            <a:tailEnd len="sm" w="sm" type="none"/>
          </a:ln>
        </p:spPr>
      </p:cxnSp>
      <p:sp>
        <p:nvSpPr>
          <p:cNvPr id="55" name="Google Shape;55;p6"/>
          <p:cNvSpPr/>
          <p:nvPr>
            <p:ph idx="17" type="pic"/>
          </p:nvPr>
        </p:nvSpPr>
        <p:spPr>
          <a:xfrm>
            <a:off x="131964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6" name="Google Shape;56;p6"/>
          <p:cNvSpPr/>
          <p:nvPr>
            <p:ph idx="18" type="pic"/>
          </p:nvPr>
        </p:nvSpPr>
        <p:spPr>
          <a:xfrm>
            <a:off x="42558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7" name="Google Shape;57;p6"/>
          <p:cNvSpPr/>
          <p:nvPr>
            <p:ph idx="19" type="pic"/>
          </p:nvPr>
        </p:nvSpPr>
        <p:spPr>
          <a:xfrm>
            <a:off x="71514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8" name="Google Shape;58;p6"/>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9" name="Google Shape;59;p6"/>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6"/>
          <p:cNvSpPr txBox="1"/>
          <p:nvPr>
            <p:ph idx="22" type="body"/>
          </p:nvPr>
        </p:nvSpPr>
        <p:spPr>
          <a:xfrm>
            <a:off x="6268719"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1" name="Shape 61"/>
        <p:cNvGrpSpPr/>
        <p:nvPr/>
      </p:nvGrpSpPr>
      <p:grpSpPr>
        <a:xfrm>
          <a:off x="0" y="0"/>
          <a:ext cx="0" cy="0"/>
          <a:chOff x="0" y="0"/>
          <a:chExt cx="0" cy="0"/>
        </a:xfrm>
      </p:grpSpPr>
      <p:sp>
        <p:nvSpPr>
          <p:cNvPr id="62" name="Google Shape;62;p7"/>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63" name="Google Shape;63;p7"/>
          <p:cNvSpPr txBox="1"/>
          <p:nvPr>
            <p:ph idx="1" type="body"/>
          </p:nvPr>
        </p:nvSpPr>
        <p:spPr>
          <a:xfrm>
            <a:off x="835687"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7"/>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5" name="Shape 65"/>
        <p:cNvGrpSpPr/>
        <p:nvPr/>
      </p:nvGrpSpPr>
      <p:grpSpPr>
        <a:xfrm>
          <a:off x="0" y="0"/>
          <a:ext cx="0" cy="0"/>
          <a:chOff x="0" y="0"/>
          <a:chExt cx="0" cy="0"/>
        </a:xfrm>
      </p:grpSpPr>
      <p:sp>
        <p:nvSpPr>
          <p:cNvPr id="66" name="Google Shape;66;p8"/>
          <p:cNvSpPr/>
          <p:nvPr/>
        </p:nvSpPr>
        <p:spPr>
          <a:xfrm>
            <a:off x="-10718" y="4951810"/>
            <a:ext cx="9160800" cy="202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013" u="none" cap="none" strike="noStrike">
              <a:solidFill>
                <a:schemeClr val="lt1"/>
              </a:solidFill>
              <a:latin typeface="Calibri"/>
              <a:ea typeface="Calibri"/>
              <a:cs typeface="Calibri"/>
              <a:sym typeface="Calibri"/>
            </a:endParaRPr>
          </a:p>
        </p:txBody>
      </p:sp>
      <p:sp>
        <p:nvSpPr>
          <p:cNvPr id="67" name="Google Shape;67;p8"/>
          <p:cNvSpPr txBox="1"/>
          <p:nvPr/>
        </p:nvSpPr>
        <p:spPr>
          <a:xfrm>
            <a:off x="2568848" y="4941094"/>
            <a:ext cx="4001400" cy="21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entury Gothic"/>
              <a:buNone/>
            </a:pPr>
            <a:r>
              <a:rPr b="0" i="0" lang="en-IN" sz="825" u="none" cap="none" strike="noStrike">
                <a:solidFill>
                  <a:schemeClr val="lt1"/>
                </a:solidFill>
                <a:latin typeface="Century Gothic"/>
                <a:ea typeface="Century Gothic"/>
                <a:cs typeface="Century Gothic"/>
                <a:sym typeface="Century Gothic"/>
              </a:rPr>
              <a:t>www.tothenew.com </a:t>
            </a:r>
            <a:endParaRPr/>
          </a:p>
        </p:txBody>
      </p:sp>
      <p:sp>
        <p:nvSpPr>
          <p:cNvPr id="68" name="Google Shape;68;p8"/>
          <p:cNvSpPr/>
          <p:nvPr/>
        </p:nvSpPr>
        <p:spPr>
          <a:xfrm>
            <a:off x="204840" y="533400"/>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9" name="Shape 69"/>
        <p:cNvGrpSpPr/>
        <p:nvPr/>
      </p:nvGrpSpPr>
      <p:grpSpPr>
        <a:xfrm>
          <a:off x="0" y="0"/>
          <a:ext cx="0" cy="0"/>
          <a:chOff x="0" y="0"/>
          <a:chExt cx="0" cy="0"/>
        </a:xfrm>
      </p:grpSpPr>
      <p:sp>
        <p:nvSpPr>
          <p:cNvPr id="70" name="Google Shape;70;p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nvGrpSpPr>
          <p:cNvPr id="71" name="Google Shape;71;p9"/>
          <p:cNvGrpSpPr/>
          <p:nvPr/>
        </p:nvGrpSpPr>
        <p:grpSpPr>
          <a:xfrm>
            <a:off x="881812" y="1179053"/>
            <a:ext cx="5362956" cy="3200522"/>
            <a:chOff x="881812" y="1179053"/>
            <a:chExt cx="5362956" cy="3200522"/>
          </a:xfrm>
        </p:grpSpPr>
        <p:grpSp>
          <p:nvGrpSpPr>
            <p:cNvPr id="72" name="Google Shape;72;p9"/>
            <p:cNvGrpSpPr/>
            <p:nvPr/>
          </p:nvGrpSpPr>
          <p:grpSpPr>
            <a:xfrm>
              <a:off x="881812" y="1179053"/>
              <a:ext cx="5362956" cy="3200522"/>
              <a:chOff x="-12406313" y="784225"/>
              <a:chExt cx="10563238" cy="6303963"/>
            </a:xfrm>
          </p:grpSpPr>
          <p:sp>
            <p:nvSpPr>
              <p:cNvPr id="73" name="Google Shape;73;p9"/>
              <p:cNvSpPr/>
              <p:nvPr/>
            </p:nvSpPr>
            <p:spPr>
              <a:xfrm>
                <a:off x="-6191251" y="5287962"/>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 name="Google Shape;74;p9"/>
              <p:cNvSpPr/>
              <p:nvPr/>
            </p:nvSpPr>
            <p:spPr>
              <a:xfrm>
                <a:off x="-5110162"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 name="Google Shape;75;p9"/>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 name="Google Shape;76;p9"/>
              <p:cNvSpPr/>
              <p:nvPr/>
            </p:nvSpPr>
            <p:spPr>
              <a:xfrm>
                <a:off x="-4241801" y="4592637"/>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 name="Google Shape;77;p9"/>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 name="Google Shape;78;p9"/>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 name="Google Shape;79;p9"/>
              <p:cNvSpPr/>
              <p:nvPr/>
            </p:nvSpPr>
            <p:spPr>
              <a:xfrm>
                <a:off x="-3919537"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 name="Google Shape;80;p9"/>
              <p:cNvSpPr/>
              <p:nvPr/>
            </p:nvSpPr>
            <p:spPr>
              <a:xfrm>
                <a:off x="-4010026" y="5141912"/>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 name="Google Shape;81;p9"/>
              <p:cNvSpPr/>
              <p:nvPr/>
            </p:nvSpPr>
            <p:spPr>
              <a:xfrm>
                <a:off x="-3941762"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 name="Google Shape;82;p9"/>
              <p:cNvSpPr/>
              <p:nvPr/>
            </p:nvSpPr>
            <p:spPr>
              <a:xfrm>
                <a:off x="-4032251" y="5138737"/>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 name="Google Shape;83;p9"/>
              <p:cNvSpPr/>
              <p:nvPr/>
            </p:nvSpPr>
            <p:spPr>
              <a:xfrm>
                <a:off x="-3810001" y="5145087"/>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 name="Google Shape;84;p9"/>
              <p:cNvSpPr/>
              <p:nvPr/>
            </p:nvSpPr>
            <p:spPr>
              <a:xfrm>
                <a:off x="-3503612" y="5040312"/>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 name="Google Shape;85;p9"/>
              <p:cNvSpPr/>
              <p:nvPr/>
            </p:nvSpPr>
            <p:spPr>
              <a:xfrm>
                <a:off x="-3735387"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 name="Google Shape;86;p9"/>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 name="Google Shape;87;p9"/>
              <p:cNvSpPr/>
              <p:nvPr/>
            </p:nvSpPr>
            <p:spPr>
              <a:xfrm>
                <a:off x="-3697287"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 name="Google Shape;88;p9"/>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9" name="Google Shape;89;p9"/>
              <p:cNvSpPr/>
              <p:nvPr/>
            </p:nvSpPr>
            <p:spPr>
              <a:xfrm>
                <a:off x="-3600451" y="4852987"/>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 name="Google Shape;90;p9"/>
              <p:cNvSpPr/>
              <p:nvPr/>
            </p:nvSpPr>
            <p:spPr>
              <a:xfrm>
                <a:off x="-2989263" y="4935537"/>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 name="Google Shape;91;p9"/>
              <p:cNvSpPr/>
              <p:nvPr/>
            </p:nvSpPr>
            <p:spPr>
              <a:xfrm>
                <a:off x="-2882900" y="5037137"/>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 name="Google Shape;92;p9"/>
              <p:cNvSpPr/>
              <p:nvPr/>
            </p:nvSpPr>
            <p:spPr>
              <a:xfrm>
                <a:off x="-2681288" y="5202237"/>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3" name="Google Shape;93;p9"/>
              <p:cNvSpPr/>
              <p:nvPr/>
            </p:nvSpPr>
            <p:spPr>
              <a:xfrm>
                <a:off x="-2725738" y="5183187"/>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4" name="Google Shape;94;p9"/>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5" name="Google Shape;95;p9"/>
              <p:cNvSpPr/>
              <p:nvPr/>
            </p:nvSpPr>
            <p:spPr>
              <a:xfrm>
                <a:off x="-2782888" y="5103812"/>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6" name="Google Shape;96;p9"/>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7" name="Google Shape;97;p9"/>
              <p:cNvSpPr/>
              <p:nvPr/>
            </p:nvSpPr>
            <p:spPr>
              <a:xfrm>
                <a:off x="-3187700" y="6373812"/>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8" name="Google Shape;98;p9"/>
              <p:cNvSpPr/>
              <p:nvPr/>
            </p:nvSpPr>
            <p:spPr>
              <a:xfrm>
                <a:off x="-3089275"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9" name="Google Shape;99;p9"/>
              <p:cNvSpPr/>
              <p:nvPr/>
            </p:nvSpPr>
            <p:spPr>
              <a:xfrm>
                <a:off x="-3427412" y="6170612"/>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0" name="Google Shape;100;p9"/>
              <p:cNvSpPr/>
              <p:nvPr/>
            </p:nvSpPr>
            <p:spPr>
              <a:xfrm>
                <a:off x="-3619501" y="5246687"/>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1" name="Google Shape;101;p9"/>
              <p:cNvSpPr/>
              <p:nvPr/>
            </p:nvSpPr>
            <p:spPr>
              <a:xfrm>
                <a:off x="-4117976" y="5227637"/>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2" name="Google Shape;102;p9"/>
              <p:cNvSpPr/>
              <p:nvPr/>
            </p:nvSpPr>
            <p:spPr>
              <a:xfrm>
                <a:off x="-2541588" y="6373812"/>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3" name="Google Shape;103;p9"/>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4" name="Google Shape;104;p9"/>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5" name="Google Shape;105;p9"/>
              <p:cNvSpPr/>
              <p:nvPr/>
            </p:nvSpPr>
            <p:spPr>
              <a:xfrm>
                <a:off x="-2189163" y="5427662"/>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6" name="Google Shape;106;p9"/>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7" name="Google Shape;107;p9"/>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8" name="Google Shape;108;p9"/>
              <p:cNvSpPr/>
              <p:nvPr/>
            </p:nvSpPr>
            <p:spPr>
              <a:xfrm>
                <a:off x="-3927476" y="4179887"/>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9" name="Google Shape;109;p9"/>
              <p:cNvSpPr/>
              <p:nvPr/>
            </p:nvSpPr>
            <p:spPr>
              <a:xfrm>
                <a:off x="-3795712"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0" name="Google Shape;110;p9"/>
              <p:cNvSpPr/>
              <p:nvPr/>
            </p:nvSpPr>
            <p:spPr>
              <a:xfrm>
                <a:off x="-3856037" y="4421187"/>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1" name="Google Shape;111;p9"/>
              <p:cNvSpPr/>
              <p:nvPr/>
            </p:nvSpPr>
            <p:spPr>
              <a:xfrm>
                <a:off x="-3836987"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2" name="Google Shape;112;p9"/>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3" name="Google Shape;113;p9"/>
              <p:cNvSpPr/>
              <p:nvPr/>
            </p:nvSpPr>
            <p:spPr>
              <a:xfrm>
                <a:off x="-3798887" y="4484687"/>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4" name="Google Shape;114;p9"/>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5" name="Google Shape;115;p9"/>
              <p:cNvSpPr/>
              <p:nvPr/>
            </p:nvSpPr>
            <p:spPr>
              <a:xfrm>
                <a:off x="-3900487" y="4364037"/>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6" name="Google Shape;116;p9"/>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7" name="Google Shape;117;p9"/>
              <p:cNvSpPr/>
              <p:nvPr/>
            </p:nvSpPr>
            <p:spPr>
              <a:xfrm>
                <a:off x="-3916362"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8" name="Google Shape;118;p9"/>
              <p:cNvSpPr/>
              <p:nvPr/>
            </p:nvSpPr>
            <p:spPr>
              <a:xfrm>
                <a:off x="-4257676" y="4116387"/>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9" name="Google Shape;119;p9"/>
              <p:cNvSpPr/>
              <p:nvPr/>
            </p:nvSpPr>
            <p:spPr>
              <a:xfrm>
                <a:off x="-4351337" y="4894262"/>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0" name="Google Shape;120;p9"/>
              <p:cNvSpPr/>
              <p:nvPr/>
            </p:nvSpPr>
            <p:spPr>
              <a:xfrm>
                <a:off x="-4276726" y="4935537"/>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1" name="Google Shape;121;p9"/>
              <p:cNvSpPr/>
              <p:nvPr/>
            </p:nvSpPr>
            <p:spPr>
              <a:xfrm>
                <a:off x="-4543426" y="4878387"/>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2" name="Google Shape;122;p9"/>
              <p:cNvSpPr/>
              <p:nvPr/>
            </p:nvSpPr>
            <p:spPr>
              <a:xfrm>
                <a:off x="-4579937"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3" name="Google Shape;123;p9"/>
              <p:cNvSpPr/>
              <p:nvPr/>
            </p:nvSpPr>
            <p:spPr>
              <a:xfrm>
                <a:off x="-3630612" y="3586162"/>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4" name="Google Shape;124;p9"/>
              <p:cNvSpPr/>
              <p:nvPr/>
            </p:nvSpPr>
            <p:spPr>
              <a:xfrm>
                <a:off x="-3551237" y="3563937"/>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5" name="Google Shape;125;p9"/>
              <p:cNvSpPr/>
              <p:nvPr/>
            </p:nvSpPr>
            <p:spPr>
              <a:xfrm>
                <a:off x="-3592512" y="3278187"/>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6" name="Google Shape;126;p9"/>
              <p:cNvSpPr/>
              <p:nvPr/>
            </p:nvSpPr>
            <p:spPr>
              <a:xfrm>
                <a:off x="-3325812"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7" name="Google Shape;127;p9"/>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8" name="Google Shape;128;p9"/>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9" name="Google Shape;129;p9"/>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0" name="Google Shape;130;p9"/>
              <p:cNvSpPr/>
              <p:nvPr/>
            </p:nvSpPr>
            <p:spPr>
              <a:xfrm>
                <a:off x="-3101975"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1" name="Google Shape;131;p9"/>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2" name="Google Shape;132;p9"/>
              <p:cNvSpPr/>
              <p:nvPr/>
            </p:nvSpPr>
            <p:spPr>
              <a:xfrm>
                <a:off x="-3270250"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3" name="Google Shape;133;p9"/>
              <p:cNvSpPr/>
              <p:nvPr/>
            </p:nvSpPr>
            <p:spPr>
              <a:xfrm>
                <a:off x="-5943601" y="1328737"/>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4" name="Google Shape;134;p9"/>
              <p:cNvSpPr/>
              <p:nvPr/>
            </p:nvSpPr>
            <p:spPr>
              <a:xfrm>
                <a:off x="-5770562"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5" name="Google Shape;135;p9"/>
              <p:cNvSpPr/>
              <p:nvPr/>
            </p:nvSpPr>
            <p:spPr>
              <a:xfrm>
                <a:off x="-5770562"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6" name="Google Shape;136;p9"/>
              <p:cNvSpPr/>
              <p:nvPr/>
            </p:nvSpPr>
            <p:spPr>
              <a:xfrm>
                <a:off x="-7966075" y="1287462"/>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7" name="Google Shape;137;p9"/>
              <p:cNvSpPr/>
              <p:nvPr/>
            </p:nvSpPr>
            <p:spPr>
              <a:xfrm>
                <a:off x="-2181225"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8" name="Google Shape;138;p9"/>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9" name="Google Shape;139;p9"/>
              <p:cNvSpPr/>
              <p:nvPr/>
            </p:nvSpPr>
            <p:spPr>
              <a:xfrm>
                <a:off x="-3462337" y="1411287"/>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0" name="Google Shape;140;p9"/>
              <p:cNvSpPr/>
              <p:nvPr/>
            </p:nvSpPr>
            <p:spPr>
              <a:xfrm>
                <a:off x="-4159251" y="1506537"/>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1" name="Google Shape;141;p9"/>
              <p:cNvSpPr/>
              <p:nvPr/>
            </p:nvSpPr>
            <p:spPr>
              <a:xfrm>
                <a:off x="-4122737" y="1528762"/>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2" name="Google Shape;142;p9"/>
              <p:cNvSpPr/>
              <p:nvPr/>
            </p:nvSpPr>
            <p:spPr>
              <a:xfrm>
                <a:off x="-4527551" y="1141412"/>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3" name="Google Shape;143;p9"/>
              <p:cNvSpPr/>
              <p:nvPr/>
            </p:nvSpPr>
            <p:spPr>
              <a:xfrm>
                <a:off x="-4779962"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4" name="Google Shape;144;p9"/>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5" name="Google Shape;145;p9"/>
              <p:cNvSpPr/>
              <p:nvPr/>
            </p:nvSpPr>
            <p:spPr>
              <a:xfrm>
                <a:off x="-4648201" y="1322387"/>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6" name="Google Shape;146;p9"/>
              <p:cNvSpPr/>
              <p:nvPr/>
            </p:nvSpPr>
            <p:spPr>
              <a:xfrm>
                <a:off x="-4805362" y="995362"/>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7" name="Google Shape;147;p9"/>
              <p:cNvSpPr/>
              <p:nvPr/>
            </p:nvSpPr>
            <p:spPr>
              <a:xfrm>
                <a:off x="-4313237"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8" name="Google Shape;148;p9"/>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9" name="Google Shape;149;p9"/>
              <p:cNvSpPr/>
              <p:nvPr/>
            </p:nvSpPr>
            <p:spPr>
              <a:xfrm>
                <a:off x="-6161087"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0" name="Google Shape;150;p9"/>
              <p:cNvSpPr/>
              <p:nvPr/>
            </p:nvSpPr>
            <p:spPr>
              <a:xfrm>
                <a:off x="-5611812" y="976312"/>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1" name="Google Shape;151;p9"/>
              <p:cNvSpPr/>
              <p:nvPr/>
            </p:nvSpPr>
            <p:spPr>
              <a:xfrm>
                <a:off x="-5710237" y="1014412"/>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2" name="Google Shape;152;p9"/>
              <p:cNvSpPr/>
              <p:nvPr/>
            </p:nvSpPr>
            <p:spPr>
              <a:xfrm>
                <a:off x="-5815012" y="1062037"/>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3" name="Google Shape;153;p9"/>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4" name="Google Shape;154;p9"/>
              <p:cNvSpPr/>
              <p:nvPr/>
            </p:nvSpPr>
            <p:spPr>
              <a:xfrm>
                <a:off x="-7148513" y="1100137"/>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5" name="Google Shape;155;p9"/>
              <p:cNvSpPr/>
              <p:nvPr/>
            </p:nvSpPr>
            <p:spPr>
              <a:xfrm>
                <a:off x="-6934200" y="1058862"/>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6" name="Google Shape;156;p9"/>
              <p:cNvSpPr/>
              <p:nvPr/>
            </p:nvSpPr>
            <p:spPr>
              <a:xfrm>
                <a:off x="-7162800"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7" name="Google Shape;157;p9"/>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8" name="Google Shape;158;p9"/>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9" name="Google Shape;159;p9"/>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0" name="Google Shape;160;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1" name="Google Shape;161;p9"/>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2" name="Google Shape;162;p9"/>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3" name="Google Shape;163;p9"/>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4" name="Google Shape;164;p9"/>
              <p:cNvSpPr/>
              <p:nvPr/>
            </p:nvSpPr>
            <p:spPr>
              <a:xfrm>
                <a:off x="-7597775"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5" name="Google Shape;165;p9"/>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6" name="Google Shape;166;p9"/>
              <p:cNvSpPr/>
              <p:nvPr/>
            </p:nvSpPr>
            <p:spPr>
              <a:xfrm>
                <a:off x="-9959975"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7" name="Google Shape;167;p9"/>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8" name="Google Shape;168;p9"/>
              <p:cNvSpPr/>
              <p:nvPr/>
            </p:nvSpPr>
            <p:spPr>
              <a:xfrm>
                <a:off x="-9759950" y="4195762"/>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9" name="Google Shape;169;p9"/>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0" name="Google Shape;170;p9"/>
              <p:cNvSpPr/>
              <p:nvPr/>
            </p:nvSpPr>
            <p:spPr>
              <a:xfrm>
                <a:off x="-9647238" y="4138612"/>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1" name="Google Shape;171;p9"/>
              <p:cNvSpPr/>
              <p:nvPr/>
            </p:nvSpPr>
            <p:spPr>
              <a:xfrm>
                <a:off x="-9272588" y="4481512"/>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2" name="Google Shape;172;p9"/>
              <p:cNvSpPr/>
              <p:nvPr/>
            </p:nvSpPr>
            <p:spPr>
              <a:xfrm>
                <a:off x="-8950325" y="4856162"/>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3" name="Google Shape;173;p9"/>
              <p:cNvSpPr/>
              <p:nvPr/>
            </p:nvSpPr>
            <p:spPr>
              <a:xfrm>
                <a:off x="-9640888" y="6456362"/>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4" name="Google Shape;174;p9"/>
              <p:cNvSpPr/>
              <p:nvPr/>
            </p:nvSpPr>
            <p:spPr>
              <a:xfrm>
                <a:off x="-11093450"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5" name="Google Shape;175;p9"/>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6" name="Google Shape;176;p9"/>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7" name="Google Shape;177;p9"/>
              <p:cNvSpPr/>
              <p:nvPr/>
            </p:nvSpPr>
            <p:spPr>
              <a:xfrm>
                <a:off x="-9771063" y="3951287"/>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8" name="Google Shape;178;p9"/>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9" name="Google Shape;179;p9"/>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0" name="Google Shape;180;p9"/>
              <p:cNvSpPr/>
              <p:nvPr/>
            </p:nvSpPr>
            <p:spPr>
              <a:xfrm>
                <a:off x="-9632950"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1" name="Google Shape;181;p9"/>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2" name="Google Shape;182;p9"/>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3" name="Google Shape;183;p9"/>
              <p:cNvSpPr/>
              <p:nvPr/>
            </p:nvSpPr>
            <p:spPr>
              <a:xfrm>
                <a:off x="-10988675"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4" name="Google Shape;184;p9"/>
              <p:cNvSpPr/>
              <p:nvPr/>
            </p:nvSpPr>
            <p:spPr>
              <a:xfrm>
                <a:off x="-11187113" y="1528762"/>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5" name="Google Shape;185;p9"/>
              <p:cNvSpPr/>
              <p:nvPr/>
            </p:nvSpPr>
            <p:spPr>
              <a:xfrm>
                <a:off x="-10947400"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6" name="Google Shape;186;p9"/>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7" name="Google Shape;187;p9"/>
              <p:cNvSpPr/>
              <p:nvPr/>
            </p:nvSpPr>
            <p:spPr>
              <a:xfrm>
                <a:off x="-10864850"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8" name="Google Shape;188;p9"/>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9" name="Google Shape;189;p9"/>
              <p:cNvSpPr/>
              <p:nvPr/>
            </p:nvSpPr>
            <p:spPr>
              <a:xfrm>
                <a:off x="-10823575"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0" name="Google Shape;190;p9"/>
              <p:cNvSpPr/>
              <p:nvPr/>
            </p:nvSpPr>
            <p:spPr>
              <a:xfrm>
                <a:off x="-10818813" y="1262062"/>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1" name="Google Shape;191;p9"/>
              <p:cNvSpPr/>
              <p:nvPr/>
            </p:nvSpPr>
            <p:spPr>
              <a:xfrm>
                <a:off x="-10871200"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2" name="Google Shape;192;p9"/>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3" name="Google Shape;193;p9"/>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4" name="Google Shape;194;p9"/>
              <p:cNvSpPr/>
              <p:nvPr/>
            </p:nvSpPr>
            <p:spPr>
              <a:xfrm>
                <a:off x="-10398125"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5" name="Google Shape;195;p9"/>
              <p:cNvSpPr/>
              <p:nvPr/>
            </p:nvSpPr>
            <p:spPr>
              <a:xfrm>
                <a:off x="-10290175" y="1554162"/>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6" name="Google Shape;196;p9"/>
              <p:cNvSpPr/>
              <p:nvPr/>
            </p:nvSpPr>
            <p:spPr>
              <a:xfrm>
                <a:off x="-10601325" y="1287462"/>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7" name="Google Shape;197;p9"/>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8" name="Google Shape;198;p9"/>
              <p:cNvSpPr/>
              <p:nvPr/>
            </p:nvSpPr>
            <p:spPr>
              <a:xfrm>
                <a:off x="-10587038" y="1163637"/>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9" name="Google Shape;199;p9"/>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0" name="Google Shape;200;p9"/>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1" name="Google Shape;201;p9"/>
              <p:cNvSpPr/>
              <p:nvPr/>
            </p:nvSpPr>
            <p:spPr>
              <a:xfrm>
                <a:off x="-10315575" y="1446212"/>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2" name="Google Shape;202;p9"/>
              <p:cNvSpPr/>
              <p:nvPr/>
            </p:nvSpPr>
            <p:spPr>
              <a:xfrm>
                <a:off x="-10304463" y="1287462"/>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3" name="Google Shape;203;p9"/>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4" name="Google Shape;204;p9"/>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5" name="Google Shape;205;p9"/>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6" name="Google Shape;206;p9"/>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7" name="Google Shape;207;p9"/>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8" name="Google Shape;208;p9"/>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9" name="Google Shape;209;p9"/>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0" name="Google Shape;210;p9"/>
              <p:cNvSpPr/>
              <p:nvPr/>
            </p:nvSpPr>
            <p:spPr>
              <a:xfrm>
                <a:off x="-9839325"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1" name="Google Shape;211;p9"/>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2" name="Google Shape;212;p9"/>
              <p:cNvSpPr/>
              <p:nvPr/>
            </p:nvSpPr>
            <p:spPr>
              <a:xfrm>
                <a:off x="-9813925"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3" name="Google Shape;213;p9"/>
              <p:cNvSpPr/>
              <p:nvPr/>
            </p:nvSpPr>
            <p:spPr>
              <a:xfrm>
                <a:off x="-10125075"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4" name="Google Shape;214;p9"/>
              <p:cNvSpPr/>
              <p:nvPr/>
            </p:nvSpPr>
            <p:spPr>
              <a:xfrm>
                <a:off x="-9775825"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5" name="Google Shape;215;p9"/>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6" name="Google Shape;216;p9"/>
              <p:cNvSpPr/>
              <p:nvPr/>
            </p:nvSpPr>
            <p:spPr>
              <a:xfrm>
                <a:off x="-10177463" y="836612"/>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7" name="Google Shape;217;p9"/>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8" name="Google Shape;218;p9"/>
              <p:cNvSpPr/>
              <p:nvPr/>
            </p:nvSpPr>
            <p:spPr>
              <a:xfrm>
                <a:off x="-9077325"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9" name="Google Shape;219;p9"/>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0" name="Google Shape;220;p9"/>
              <p:cNvSpPr/>
              <p:nvPr/>
            </p:nvSpPr>
            <p:spPr>
              <a:xfrm>
                <a:off x="-9204325"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1" name="Google Shape;221;p9"/>
              <p:cNvSpPr/>
              <p:nvPr/>
            </p:nvSpPr>
            <p:spPr>
              <a:xfrm>
                <a:off x="-3408362" y="1385887"/>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2" name="Google Shape;222;p9"/>
              <p:cNvSpPr/>
              <p:nvPr/>
            </p:nvSpPr>
            <p:spPr>
              <a:xfrm>
                <a:off x="-9877425"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3" name="Google Shape;223;p9"/>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4" name="Google Shape;224;p9"/>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5" name="Google Shape;225;p9"/>
              <p:cNvSpPr/>
              <p:nvPr/>
            </p:nvSpPr>
            <p:spPr>
              <a:xfrm>
                <a:off x="-12023725"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6" name="Google Shape;226;p9"/>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7" name="Google Shape;227;p9"/>
              <p:cNvSpPr/>
              <p:nvPr/>
            </p:nvSpPr>
            <p:spPr>
              <a:xfrm>
                <a:off x="-7204075"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8" name="Google Shape;228;p9"/>
              <p:cNvSpPr/>
              <p:nvPr/>
            </p:nvSpPr>
            <p:spPr>
              <a:xfrm>
                <a:off x="-7212013" y="3297237"/>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9" name="Google Shape;229;p9"/>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0" name="Google Shape;230;p9"/>
              <p:cNvSpPr/>
              <p:nvPr/>
            </p:nvSpPr>
            <p:spPr>
              <a:xfrm>
                <a:off x="-7162800"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1" name="Google Shape;231;p9"/>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2" name="Google Shape;232;p9"/>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3" name="Google Shape;233;p9"/>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4" name="Google Shape;234;p9"/>
              <p:cNvSpPr/>
              <p:nvPr/>
            </p:nvSpPr>
            <p:spPr>
              <a:xfrm>
                <a:off x="-6753225" y="3538537"/>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5" name="Google Shape;235;p9"/>
              <p:cNvSpPr/>
              <p:nvPr/>
            </p:nvSpPr>
            <p:spPr>
              <a:xfrm>
                <a:off x="-6502401" y="3522662"/>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6" name="Google Shape;236;p9"/>
              <p:cNvSpPr/>
              <p:nvPr/>
            </p:nvSpPr>
            <p:spPr>
              <a:xfrm>
                <a:off x="-5886451" y="4402137"/>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7" name="Google Shape;237;p9"/>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8" name="Google Shape;238;p9"/>
              <p:cNvSpPr/>
              <p:nvPr/>
            </p:nvSpPr>
            <p:spPr>
              <a:xfrm>
                <a:off x="-5735637"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9" name="Google Shape;239;p9"/>
              <p:cNvSpPr/>
              <p:nvPr/>
            </p:nvSpPr>
            <p:spPr>
              <a:xfrm>
                <a:off x="-5399087"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0" name="Google Shape;240;p9"/>
              <p:cNvSpPr/>
              <p:nvPr/>
            </p:nvSpPr>
            <p:spPr>
              <a:xfrm>
                <a:off x="-3319462" y="1547812"/>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1" name="Google Shape;241;p9"/>
              <p:cNvSpPr/>
              <p:nvPr/>
            </p:nvSpPr>
            <p:spPr>
              <a:xfrm>
                <a:off x="-3130550" y="1430337"/>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2" name="Google Shape;242;p9"/>
              <p:cNvSpPr/>
              <p:nvPr/>
            </p:nvSpPr>
            <p:spPr>
              <a:xfrm>
                <a:off x="-3319462"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3" name="Google Shape;243;p9"/>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4" name="Google Shape;244;p9"/>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9"/>
              <p:cNvSpPr/>
              <p:nvPr/>
            </p:nvSpPr>
            <p:spPr>
              <a:xfrm>
                <a:off x="-9264650"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9"/>
              <p:cNvSpPr/>
              <p:nvPr/>
            </p:nvSpPr>
            <p:spPr>
              <a:xfrm>
                <a:off x="-12395200"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247" name="Google Shape;247;p9"/>
            <p:cNvSpPr/>
            <p:nvPr/>
          </p:nvSpPr>
          <p:spPr>
            <a:xfrm flipH="1">
              <a:off x="5511777"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9"/>
            <p:cNvSpPr/>
            <p:nvPr/>
          </p:nvSpPr>
          <p:spPr>
            <a:xfrm flipH="1">
              <a:off x="4828170"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9"/>
            <p:cNvSpPr/>
            <p:nvPr/>
          </p:nvSpPr>
          <p:spPr>
            <a:xfrm flipH="1">
              <a:off x="4457799"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9"/>
            <p:cNvSpPr/>
            <p:nvPr/>
          </p:nvSpPr>
          <p:spPr>
            <a:xfrm flipH="1">
              <a:off x="4456599"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1" name="Google Shape;251;p9"/>
            <p:cNvSpPr/>
            <p:nvPr/>
          </p:nvSpPr>
          <p:spPr>
            <a:xfrm flipH="1">
              <a:off x="4519728" y="289202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9"/>
            <p:cNvSpPr/>
            <p:nvPr/>
          </p:nvSpPr>
          <p:spPr>
            <a:xfrm flipH="1">
              <a:off x="4523300"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9"/>
            <p:cNvSpPr/>
            <p:nvPr/>
          </p:nvSpPr>
          <p:spPr>
            <a:xfrm flipH="1">
              <a:off x="5147350"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4" name="Google Shape;254;p9"/>
            <p:cNvSpPr/>
            <p:nvPr/>
          </p:nvSpPr>
          <p:spPr>
            <a:xfrm flipH="1">
              <a:off x="5012776" y="261580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5" name="Google Shape;255;p9"/>
            <p:cNvSpPr/>
            <p:nvPr/>
          </p:nvSpPr>
          <p:spPr>
            <a:xfrm flipH="1">
              <a:off x="4834143" y="289440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6" name="Google Shape;256;p9"/>
            <p:cNvSpPr/>
            <p:nvPr/>
          </p:nvSpPr>
          <p:spPr>
            <a:xfrm flipH="1">
              <a:off x="4894872"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9"/>
            <p:cNvSpPr/>
            <p:nvPr/>
          </p:nvSpPr>
          <p:spPr>
            <a:xfrm flipH="1">
              <a:off x="4519736"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8" name="Google Shape;258;p9"/>
            <p:cNvSpPr/>
            <p:nvPr/>
          </p:nvSpPr>
          <p:spPr>
            <a:xfrm flipH="1">
              <a:off x="4887736" y="3159918"/>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9" name="Google Shape;259;p9"/>
            <p:cNvSpPr/>
            <p:nvPr/>
          </p:nvSpPr>
          <p:spPr>
            <a:xfrm flipH="1">
              <a:off x="5402211"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0" name="Google Shape;260;p9"/>
            <p:cNvSpPr/>
            <p:nvPr/>
          </p:nvSpPr>
          <p:spPr>
            <a:xfrm flipH="1">
              <a:off x="1450687"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9"/>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2" name="Google Shape;262;p9"/>
            <p:cNvSpPr/>
            <p:nvPr/>
          </p:nvSpPr>
          <p:spPr>
            <a:xfrm flipH="1">
              <a:off x="3457414"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3" name="Google Shape;263;p9"/>
            <p:cNvSpPr/>
            <p:nvPr/>
          </p:nvSpPr>
          <p:spPr>
            <a:xfrm flipH="1">
              <a:off x="3594370"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9"/>
            <p:cNvSpPr/>
            <p:nvPr/>
          </p:nvSpPr>
          <p:spPr>
            <a:xfrm flipH="1">
              <a:off x="2023528" y="249197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9"/>
            <p:cNvSpPr/>
            <p:nvPr/>
          </p:nvSpPr>
          <p:spPr>
            <a:xfrm flipH="1">
              <a:off x="1811541"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9"/>
            <p:cNvSpPr/>
            <p:nvPr/>
          </p:nvSpPr>
          <p:spPr>
            <a:xfrm flipH="1">
              <a:off x="3522915" y="192047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9"/>
            <p:cNvSpPr/>
            <p:nvPr/>
          </p:nvSpPr>
          <p:spPr>
            <a:xfrm flipH="1">
              <a:off x="3508624"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9"/>
            <p:cNvSpPr/>
            <p:nvPr/>
          </p:nvSpPr>
          <p:spPr>
            <a:xfrm flipH="1">
              <a:off x="1530480"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9"/>
            <p:cNvSpPr/>
            <p:nvPr/>
          </p:nvSpPr>
          <p:spPr>
            <a:xfrm flipH="1">
              <a:off x="1495943"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9"/>
            <p:cNvSpPr/>
            <p:nvPr/>
          </p:nvSpPr>
          <p:spPr>
            <a:xfrm flipH="1">
              <a:off x="1712693" y="233005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9"/>
            <p:cNvSpPr/>
            <p:nvPr/>
          </p:nvSpPr>
          <p:spPr>
            <a:xfrm flipH="1">
              <a:off x="1840124"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9"/>
            <p:cNvSpPr/>
            <p:nvPr/>
          </p:nvSpPr>
          <p:spPr>
            <a:xfrm flipH="1">
              <a:off x="2096174" y="246459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9"/>
            <p:cNvSpPr/>
            <p:nvPr/>
          </p:nvSpPr>
          <p:spPr>
            <a:xfrm flipH="1">
              <a:off x="1606700" y="251102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9"/>
            <p:cNvSpPr/>
            <p:nvPr/>
          </p:nvSpPr>
          <p:spPr>
            <a:xfrm flipH="1">
              <a:off x="2208123" y="233243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9"/>
            <p:cNvSpPr/>
            <p:nvPr/>
          </p:nvSpPr>
          <p:spPr>
            <a:xfrm flipH="1">
              <a:off x="1520953"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9"/>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9"/>
            <p:cNvSpPr/>
            <p:nvPr/>
          </p:nvSpPr>
          <p:spPr>
            <a:xfrm flipH="1">
              <a:off x="4875816"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78" name="Google Shape;278;p9"/>
            <p:cNvSpPr/>
            <p:nvPr/>
          </p:nvSpPr>
          <p:spPr>
            <a:xfrm flipH="1">
              <a:off x="3378812" y="215860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9"/>
            <p:cNvSpPr/>
            <p:nvPr/>
          </p:nvSpPr>
          <p:spPr>
            <a:xfrm flipH="1">
              <a:off x="3394293" y="226456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9"/>
            <p:cNvSpPr/>
            <p:nvPr/>
          </p:nvSpPr>
          <p:spPr>
            <a:xfrm flipH="1">
              <a:off x="3563406"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9"/>
            <p:cNvSpPr/>
            <p:nvPr/>
          </p:nvSpPr>
          <p:spPr>
            <a:xfrm flipH="1">
              <a:off x="3433596" y="181689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2" name="Google Shape;282;p9"/>
            <p:cNvSpPr/>
            <p:nvPr/>
          </p:nvSpPr>
          <p:spPr>
            <a:xfrm flipH="1">
              <a:off x="3303782"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9"/>
            <p:cNvSpPr/>
            <p:nvPr/>
          </p:nvSpPr>
          <p:spPr>
            <a:xfrm flipH="1">
              <a:off x="5543932"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9"/>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9"/>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9"/>
            <p:cNvSpPr/>
            <p:nvPr/>
          </p:nvSpPr>
          <p:spPr>
            <a:xfrm flipH="1">
              <a:off x="4045745" y="1902618"/>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9"/>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9"/>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9"/>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9"/>
            <p:cNvSpPr/>
            <p:nvPr/>
          </p:nvSpPr>
          <p:spPr>
            <a:xfrm flipH="1">
              <a:off x="5042547"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9"/>
            <p:cNvSpPr/>
            <p:nvPr/>
          </p:nvSpPr>
          <p:spPr>
            <a:xfrm flipH="1">
              <a:off x="3270436"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9"/>
            <p:cNvSpPr/>
            <p:nvPr/>
          </p:nvSpPr>
          <p:spPr>
            <a:xfrm flipH="1">
              <a:off x="5957186" y="389810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9"/>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94" name="Google Shape;294;p9"/>
            <p:cNvSpPr/>
            <p:nvPr/>
          </p:nvSpPr>
          <p:spPr>
            <a:xfrm flipH="1">
              <a:off x="4500673"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295" name="Google Shape;295;p9"/>
          <p:cNvSpPr/>
          <p:nvPr/>
        </p:nvSpPr>
        <p:spPr>
          <a:xfrm>
            <a:off x="645487" y="3768328"/>
            <a:ext cx="14697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Century Gothic"/>
              <a:buNone/>
            </a:pPr>
            <a:r>
              <a:rPr b="0" i="0" lang="en-IN" sz="1200" u="none" cap="none" strike="noStrike">
                <a:solidFill>
                  <a:schemeClr val="dk1"/>
                </a:solidFill>
                <a:latin typeface="Century Gothic"/>
                <a:ea typeface="Century Gothic"/>
                <a:cs typeface="Century Gothic"/>
                <a:sym typeface="Century Gothic"/>
              </a:rPr>
              <a:t>Client Location</a:t>
            </a:r>
            <a:endParaRPr/>
          </a:p>
        </p:txBody>
      </p:sp>
      <p:sp>
        <p:nvSpPr>
          <p:cNvPr id="296" name="Google Shape;296;p9"/>
          <p:cNvSpPr/>
          <p:nvPr/>
        </p:nvSpPr>
        <p:spPr>
          <a:xfrm>
            <a:off x="683597" y="3414712"/>
            <a:ext cx="9861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D9177F"/>
              </a:buClr>
              <a:buFont typeface="Century Gothic"/>
              <a:buNone/>
            </a:pPr>
            <a:r>
              <a:rPr b="0" i="0" lang="en-IN" sz="1200" u="none" cap="none" strike="noStrike">
                <a:solidFill>
                  <a:srgbClr val="D9177F"/>
                </a:solidFill>
                <a:latin typeface="Century Gothic"/>
                <a:ea typeface="Century Gothic"/>
                <a:cs typeface="Century Gothic"/>
                <a:sym typeface="Century Gothic"/>
              </a:rPr>
              <a:t>Our Office</a:t>
            </a:r>
            <a:endParaRPr/>
          </a:p>
        </p:txBody>
      </p:sp>
      <p:sp>
        <p:nvSpPr>
          <p:cNvPr id="297" name="Google Shape;297;p9"/>
          <p:cNvSpPr/>
          <p:nvPr/>
        </p:nvSpPr>
        <p:spPr>
          <a:xfrm flipH="1">
            <a:off x="508614" y="3777853"/>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8" name="Google Shape;298;p9"/>
          <p:cNvSpPr/>
          <p:nvPr/>
        </p:nvSpPr>
        <p:spPr>
          <a:xfrm flipH="1">
            <a:off x="508614" y="3434953"/>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rgbClr val="D9177F"/>
              </a:solidFill>
              <a:latin typeface="Calibri"/>
              <a:ea typeface="Calibri"/>
              <a:cs typeface="Calibri"/>
              <a:sym typeface="Calibri"/>
            </a:endParaRPr>
          </a:p>
        </p:txBody>
      </p:sp>
      <p:sp>
        <p:nvSpPr>
          <p:cNvPr id="299" name="Google Shape;299;p9"/>
          <p:cNvSpPr txBox="1"/>
          <p:nvPr/>
        </p:nvSpPr>
        <p:spPr>
          <a:xfrm>
            <a:off x="6397703"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IN" sz="1300" u="none" cap="none" strike="noStrike">
                <a:solidFill>
                  <a:schemeClr val="dk1"/>
                </a:solidFill>
                <a:latin typeface="Century Gothic"/>
                <a:ea typeface="Century Gothic"/>
                <a:cs typeface="Century Gothic"/>
                <a:sym typeface="Century Gothic"/>
              </a:rPr>
              <a:t>Email us at: </a:t>
            </a:r>
            <a:endParaRPr/>
          </a:p>
        </p:txBody>
      </p:sp>
      <p:sp>
        <p:nvSpPr>
          <p:cNvPr id="300" name="Google Shape;300;p9"/>
          <p:cNvSpPr txBox="1"/>
          <p:nvPr>
            <p:ph idx="1" type="body"/>
          </p:nvPr>
        </p:nvSpPr>
        <p:spPr>
          <a:xfrm>
            <a:off x="6285467" y="3113484"/>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1" name="Google Shape;301;p9"/>
          <p:cNvSpPr txBox="1"/>
          <p:nvPr>
            <p:ph idx="2" type="body"/>
          </p:nvPr>
        </p:nvSpPr>
        <p:spPr>
          <a:xfrm>
            <a:off x="6629400" y="1203404"/>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2" name="Google Shape;302;p9"/>
          <p:cNvSpPr/>
          <p:nvPr/>
        </p:nvSpPr>
        <p:spPr>
          <a:xfrm>
            <a:off x="204840" y="533400"/>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03" name="Google Shape;303;p9"/>
          <p:cNvSpPr txBox="1"/>
          <p:nvPr/>
        </p:nvSpPr>
        <p:spPr>
          <a:xfrm>
            <a:off x="86359"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IN" sz="2100" u="none" cap="none" strike="noStrike">
                <a:solidFill>
                  <a:schemeClr val="dk1"/>
                </a:solidFill>
                <a:latin typeface="Tahoma"/>
                <a:ea typeface="Tahoma"/>
                <a:cs typeface="Tahoma"/>
                <a:sym typeface="Tahoma"/>
              </a:rPr>
              <a:t>Contact us</a:t>
            </a:r>
            <a:endParaRPr/>
          </a:p>
        </p:txBody>
      </p:sp>
      <p:pic>
        <p:nvPicPr>
          <p:cNvPr id="304" name="Google Shape;304;p9"/>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sp>
        <p:nvSpPr>
          <p:cNvPr id="305" name="Google Shape;305;p9"/>
          <p:cNvSpPr/>
          <p:nvPr/>
        </p:nvSpPr>
        <p:spPr>
          <a:xfrm flipH="1">
            <a:off x="1457636" y="230547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06" name="Shape 306"/>
        <p:cNvGrpSpPr/>
        <p:nvPr/>
      </p:nvGrpSpPr>
      <p:grpSpPr>
        <a:xfrm>
          <a:off x="0" y="0"/>
          <a:ext cx="0" cy="0"/>
          <a:chOff x="0" y="0"/>
          <a:chExt cx="0" cy="0"/>
        </a:xfrm>
      </p:grpSpPr>
      <p:sp>
        <p:nvSpPr>
          <p:cNvPr id="307" name="Google Shape;307;p10"/>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308" name="Google Shape;308;p10"/>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0" y="533400"/>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7" name="Google Shape;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8" name="Google Shape;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Century Gothic"/>
              <a:buNone/>
            </a:pPr>
            <a:r>
              <a:rPr b="0" i="0" lang="en-IN" sz="800" u="none" cap="none" strike="noStrike">
                <a:solidFill>
                  <a:schemeClr val="lt1"/>
                </a:solidFill>
                <a:latin typeface="Century Gothic"/>
                <a:ea typeface="Century Gothic"/>
                <a:cs typeface="Century Gothic"/>
                <a:sym typeface="Century Gothic"/>
              </a:rPr>
              <a:t>www.tothenew.com </a:t>
            </a:r>
            <a:endParaRPr/>
          </a:p>
        </p:txBody>
      </p:sp>
      <p:pic>
        <p:nvPicPr>
          <p:cNvPr id="9" name="Google Shape;9;p1"/>
          <p:cNvPicPr preferRelativeResize="0"/>
          <p:nvPr/>
        </p:nvPicPr>
        <p:blipFill rotWithShape="1">
          <a:blip r:embed="rId1">
            <a:alphaModFix/>
          </a:blip>
          <a:srcRect b="0" l="0" r="0" t="0"/>
          <a:stretch/>
        </p:blipFill>
        <p:spPr>
          <a:xfrm>
            <a:off x="8229600" y="0"/>
            <a:ext cx="944700" cy="70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5.jpg"/><Relationship Id="rId4" Type="http://schemas.openxmlformats.org/officeDocument/2006/relationships/image" Target="../media/image13.jpg"/><Relationship Id="rId5"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latentflip.com/loup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14"/>
          <p:cNvSpPr/>
          <p:nvPr/>
        </p:nvSpPr>
        <p:spPr>
          <a:xfrm>
            <a:off x="4191120" y="2217960"/>
            <a:ext cx="4189320" cy="604440"/>
          </a:xfrm>
          <a:prstGeom prst="rect">
            <a:avLst/>
          </a:prstGeom>
          <a:noFill/>
          <a:ln>
            <a:noFill/>
          </a:ln>
        </p:spPr>
        <p:txBody>
          <a:bodyPr anchorCtr="0" anchor="ctr" bIns="45000" lIns="90000" spcFirstLastPara="1" rIns="90000" wrap="square" tIns="45000">
            <a:noAutofit/>
          </a:bodyPr>
          <a:lstStyle/>
          <a:p>
            <a:pPr indent="0" lvl="0" marL="0" marR="0" rtl="0" algn="l">
              <a:spcBef>
                <a:spcPts val="0"/>
              </a:spcBef>
              <a:spcAft>
                <a:spcPts val="0"/>
              </a:spcAft>
              <a:buNone/>
            </a:pPr>
            <a:r>
              <a:t/>
            </a:r>
            <a:endParaRPr sz="1800"/>
          </a:p>
        </p:txBody>
      </p:sp>
      <p:pic>
        <p:nvPicPr>
          <p:cNvPr id="342" name="Google Shape;342;p14"/>
          <p:cNvPicPr preferRelativeResize="0"/>
          <p:nvPr/>
        </p:nvPicPr>
        <p:blipFill>
          <a:blip r:embed="rId3">
            <a:alphaModFix/>
          </a:blip>
          <a:stretch>
            <a:fillRect/>
          </a:stretch>
        </p:blipFill>
        <p:spPr>
          <a:xfrm>
            <a:off x="2847625" y="1253075"/>
            <a:ext cx="3886320" cy="23771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23"/>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Why Node JS ?</a:t>
            </a:r>
            <a:endParaRPr sz="1800"/>
          </a:p>
        </p:txBody>
      </p:sp>
      <p:sp>
        <p:nvSpPr>
          <p:cNvPr id="401" name="Google Shape;401;p23"/>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Same coding standard at client and server side i.e jS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Code Reuse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It's Fast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Real-time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Streaming data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24"/>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lang="en-IN" sz="2600">
                <a:solidFill>
                  <a:srgbClr val="FF0066"/>
                </a:solidFill>
                <a:latin typeface="Arial"/>
                <a:ea typeface="Arial"/>
                <a:cs typeface="Arial"/>
                <a:sym typeface="Arial"/>
              </a:rPr>
              <a:t>Architecture Diagram </a:t>
            </a:r>
            <a:endParaRPr sz="1800"/>
          </a:p>
        </p:txBody>
      </p:sp>
      <p:sp>
        <p:nvSpPr>
          <p:cNvPr id="407" name="Google Shape;407;p24"/>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IN" sz="3200">
                <a:latin typeface="Arial"/>
                <a:ea typeface="Arial"/>
                <a:cs typeface="Arial"/>
                <a:sym typeface="Arial"/>
              </a:rPr>
              <a:t> </a:t>
            </a:r>
            <a:endParaRPr sz="1800"/>
          </a:p>
        </p:txBody>
      </p:sp>
      <p:pic>
        <p:nvPicPr>
          <p:cNvPr id="408" name="Google Shape;408;p24"/>
          <p:cNvPicPr preferRelativeResize="0"/>
          <p:nvPr/>
        </p:nvPicPr>
        <p:blipFill rotWithShape="1">
          <a:blip r:embed="rId3">
            <a:alphaModFix/>
          </a:blip>
          <a:srcRect b="0" l="0" r="0" t="0"/>
          <a:stretch/>
        </p:blipFill>
        <p:spPr>
          <a:xfrm>
            <a:off x="1080000" y="792000"/>
            <a:ext cx="5984280" cy="40305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5"/>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NodeJS vs others  servers</a:t>
            </a:r>
            <a:endParaRPr sz="1800"/>
          </a:p>
        </p:txBody>
      </p:sp>
      <p:sp>
        <p:nvSpPr>
          <p:cNvPr id="414" name="Google Shape;414;p25"/>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Performance</a:t>
            </a:r>
            <a:endParaRPr sz="1800"/>
          </a:p>
        </p:txBody>
      </p:sp>
      <p:pic>
        <p:nvPicPr>
          <p:cNvPr id="415" name="Google Shape;415;p25"/>
          <p:cNvPicPr preferRelativeResize="0"/>
          <p:nvPr/>
        </p:nvPicPr>
        <p:blipFill rotWithShape="1">
          <a:blip r:embed="rId3">
            <a:alphaModFix/>
          </a:blip>
          <a:srcRect b="0" l="0" r="0" t="0"/>
          <a:stretch/>
        </p:blipFill>
        <p:spPr>
          <a:xfrm>
            <a:off x="1368000" y="1512000"/>
            <a:ext cx="6189480" cy="27320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26"/>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NodeJS vs others  servers</a:t>
            </a:r>
            <a:endParaRPr sz="1800"/>
          </a:p>
        </p:txBody>
      </p:sp>
      <p:sp>
        <p:nvSpPr>
          <p:cNvPr id="421" name="Google Shape;421;p26"/>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Memory Usage</a:t>
            </a:r>
            <a:endParaRPr sz="1800"/>
          </a:p>
        </p:txBody>
      </p:sp>
      <p:pic>
        <p:nvPicPr>
          <p:cNvPr id="422" name="Google Shape;422;p26"/>
          <p:cNvPicPr preferRelativeResize="0"/>
          <p:nvPr/>
        </p:nvPicPr>
        <p:blipFill rotWithShape="1">
          <a:blip r:embed="rId3">
            <a:alphaModFix/>
          </a:blip>
          <a:srcRect b="0" l="0" r="0" t="0"/>
          <a:stretch/>
        </p:blipFill>
        <p:spPr>
          <a:xfrm>
            <a:off x="1224000" y="1127880"/>
            <a:ext cx="6424920" cy="38203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27"/>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NodeJS vs others  servers</a:t>
            </a:r>
            <a:endParaRPr sz="1800"/>
          </a:p>
        </p:txBody>
      </p:sp>
      <p:sp>
        <p:nvSpPr>
          <p:cNvPr id="428" name="Google Shape;428;p27"/>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No of modules (library)</a:t>
            </a:r>
            <a:endParaRPr sz="1800"/>
          </a:p>
        </p:txBody>
      </p:sp>
      <p:pic>
        <p:nvPicPr>
          <p:cNvPr id="429" name="Google Shape;429;p27"/>
          <p:cNvPicPr preferRelativeResize="0"/>
          <p:nvPr/>
        </p:nvPicPr>
        <p:blipFill rotWithShape="1">
          <a:blip r:embed="rId3">
            <a:alphaModFix/>
          </a:blip>
          <a:srcRect b="0" l="0" r="0" t="0"/>
          <a:stretch/>
        </p:blipFill>
        <p:spPr>
          <a:xfrm>
            <a:off x="1512000" y="1197720"/>
            <a:ext cx="5830560" cy="35528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28"/>
          <p:cNvSpPr/>
          <p:nvPr/>
        </p:nvSpPr>
        <p:spPr>
          <a:xfrm>
            <a:off x="271920" y="85560"/>
            <a:ext cx="8141400" cy="4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lang="en-IN" sz="2600">
                <a:solidFill>
                  <a:srgbClr val="FF0066"/>
                </a:solidFill>
                <a:latin typeface="Arial"/>
                <a:ea typeface="Arial"/>
                <a:cs typeface="Arial"/>
                <a:sym typeface="Arial"/>
              </a:rPr>
              <a:t>What is v8 ?</a:t>
            </a:r>
            <a:endParaRPr sz="1800"/>
          </a:p>
        </p:txBody>
      </p:sp>
      <p:sp>
        <p:nvSpPr>
          <p:cNvPr id="435" name="Google Shape;435;p28"/>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Google's open source high-performance JavaScript engine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Written in C++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Used in Google Chrome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Implements ECMAScript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Executes javascript code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https://developers.google.com/v8/?hl=en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29"/>
          <p:cNvSpPr/>
          <p:nvPr/>
        </p:nvSpPr>
        <p:spPr>
          <a:xfrm>
            <a:off x="195720" y="15360"/>
            <a:ext cx="8141400" cy="567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4000">
                <a:solidFill>
                  <a:srgbClr val="FF0066"/>
                </a:solidFill>
                <a:latin typeface="Arial"/>
                <a:ea typeface="Arial"/>
                <a:cs typeface="Arial"/>
                <a:sym typeface="Arial"/>
              </a:rPr>
              <a:t>Installing Node &amp; npm</a:t>
            </a:r>
            <a:endParaRPr sz="1800"/>
          </a:p>
        </p:txBody>
      </p:sp>
      <p:sp>
        <p:nvSpPr>
          <p:cNvPr id="441" name="Google Shape;441;p29"/>
          <p:cNvSpPr/>
          <p:nvPr/>
        </p:nvSpPr>
        <p:spPr>
          <a:xfrm>
            <a:off x="216000" y="792000"/>
            <a:ext cx="8926560" cy="415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30"/>
          <p:cNvSpPr/>
          <p:nvPr/>
        </p:nvSpPr>
        <p:spPr>
          <a:xfrm>
            <a:off x="195720" y="15360"/>
            <a:ext cx="8141400" cy="567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4000">
                <a:solidFill>
                  <a:srgbClr val="FF0066"/>
                </a:solidFill>
                <a:latin typeface="Arial"/>
                <a:ea typeface="Arial"/>
                <a:cs typeface="Arial"/>
                <a:sym typeface="Arial"/>
              </a:rPr>
              <a:t>Blocking vs Non-Blocking IO</a:t>
            </a:r>
            <a:endParaRPr sz="1800"/>
          </a:p>
        </p:txBody>
      </p:sp>
      <p:sp>
        <p:nvSpPr>
          <p:cNvPr id="447" name="Google Shape;447;p30"/>
          <p:cNvSpPr/>
          <p:nvPr/>
        </p:nvSpPr>
        <p:spPr>
          <a:xfrm>
            <a:off x="216000" y="792000"/>
            <a:ext cx="8926560" cy="4156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t/>
            </a:r>
            <a:endParaRPr sz="1800"/>
          </a:p>
          <a:p>
            <a:pPr indent="0" lvl="0" marL="0" marR="0" rtl="0" algn="ctr">
              <a:lnSpc>
                <a:spcPct val="100000"/>
              </a:lnSpc>
              <a:spcBef>
                <a:spcPts val="0"/>
              </a:spcBef>
              <a:spcAft>
                <a:spcPts val="0"/>
              </a:spcAft>
              <a:buNone/>
            </a:pPr>
            <a:r>
              <a:rPr b="1" lang="en-IN" sz="2000">
                <a:solidFill>
                  <a:srgbClr val="000000"/>
                </a:solidFill>
                <a:latin typeface="Arial"/>
                <a:ea typeface="Arial"/>
                <a:cs typeface="Arial"/>
                <a:sym typeface="Arial"/>
              </a:rPr>
              <a:t>Blocking Use Case</a:t>
            </a:r>
            <a:endParaRPr sz="1800"/>
          </a:p>
          <a:p>
            <a:pPr indent="-57150" lvl="0" marL="0" marR="0" rtl="0" algn="ctr">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Blocking IO is something like "you waiting for your someone  to join you on a date, you wait for her indefinitely"</a:t>
            </a:r>
            <a:endParaRPr sz="1800"/>
          </a:p>
        </p:txBody>
      </p:sp>
      <p:pic>
        <p:nvPicPr>
          <p:cNvPr id="448" name="Google Shape;448;p30"/>
          <p:cNvPicPr preferRelativeResize="0"/>
          <p:nvPr/>
        </p:nvPicPr>
        <p:blipFill rotWithShape="1">
          <a:blip r:embed="rId3">
            <a:alphaModFix/>
          </a:blip>
          <a:srcRect b="0" l="0" r="0" t="0"/>
          <a:stretch/>
        </p:blipFill>
        <p:spPr>
          <a:xfrm>
            <a:off x="1872000" y="2016000"/>
            <a:ext cx="5614560" cy="27345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31"/>
          <p:cNvSpPr/>
          <p:nvPr/>
        </p:nvSpPr>
        <p:spPr>
          <a:xfrm>
            <a:off x="195720" y="15360"/>
            <a:ext cx="8141400" cy="567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4000">
                <a:solidFill>
                  <a:srgbClr val="FF0066"/>
                </a:solidFill>
                <a:latin typeface="Arial"/>
                <a:ea typeface="Arial"/>
                <a:cs typeface="Arial"/>
                <a:sym typeface="Arial"/>
              </a:rPr>
              <a:t>Blocking vs Non-Blocking IO</a:t>
            </a:r>
            <a:endParaRPr sz="1800"/>
          </a:p>
        </p:txBody>
      </p:sp>
      <p:sp>
        <p:nvSpPr>
          <p:cNvPr id="454" name="Google Shape;454;p31"/>
          <p:cNvSpPr/>
          <p:nvPr/>
        </p:nvSpPr>
        <p:spPr>
          <a:xfrm>
            <a:off x="216000" y="792000"/>
            <a:ext cx="8926560" cy="4156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t/>
            </a:r>
            <a:endParaRPr sz="1800"/>
          </a:p>
          <a:p>
            <a:pPr indent="0" lvl="0" marL="0" marR="0" rtl="0" algn="ctr">
              <a:lnSpc>
                <a:spcPct val="100000"/>
              </a:lnSpc>
              <a:spcBef>
                <a:spcPts val="0"/>
              </a:spcBef>
              <a:spcAft>
                <a:spcPts val="0"/>
              </a:spcAft>
              <a:buNone/>
            </a:pPr>
            <a:r>
              <a:rPr b="1" lang="en-IN" sz="2000">
                <a:solidFill>
                  <a:srgbClr val="000000"/>
                </a:solidFill>
                <a:latin typeface="Arial"/>
                <a:ea typeface="Arial"/>
                <a:cs typeface="Arial"/>
                <a:sym typeface="Arial"/>
              </a:rPr>
              <a:t>Non-Blocking Use Case</a:t>
            </a:r>
            <a:endParaRPr sz="1800"/>
          </a:p>
          <a:p>
            <a:pPr indent="-57150" lvl="0" marL="0" marR="0" rtl="0" algn="ctr">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Non-blocking IO is like "you have asked someone to join you on a date, but you are not sure if she turns up so early, so you decide to do other works pending, or sometimes you get bored and may try asking another girl for a date".</a:t>
            </a:r>
            <a:endParaRPr sz="1800"/>
          </a:p>
        </p:txBody>
      </p:sp>
      <p:pic>
        <p:nvPicPr>
          <p:cNvPr id="455" name="Google Shape;455;p31"/>
          <p:cNvPicPr preferRelativeResize="0"/>
          <p:nvPr/>
        </p:nvPicPr>
        <p:blipFill rotWithShape="1">
          <a:blip r:embed="rId3">
            <a:alphaModFix/>
          </a:blip>
          <a:srcRect b="0" l="0" r="0" t="0"/>
          <a:stretch/>
        </p:blipFill>
        <p:spPr>
          <a:xfrm>
            <a:off x="288000" y="2570040"/>
            <a:ext cx="2374560" cy="2036520"/>
          </a:xfrm>
          <a:prstGeom prst="rect">
            <a:avLst/>
          </a:prstGeom>
          <a:noFill/>
          <a:ln>
            <a:noFill/>
          </a:ln>
        </p:spPr>
      </p:pic>
      <p:pic>
        <p:nvPicPr>
          <p:cNvPr id="456" name="Google Shape;456;p31"/>
          <p:cNvPicPr preferRelativeResize="0"/>
          <p:nvPr/>
        </p:nvPicPr>
        <p:blipFill rotWithShape="1">
          <a:blip r:embed="rId4">
            <a:alphaModFix/>
          </a:blip>
          <a:srcRect b="0" l="0" r="0" t="0"/>
          <a:stretch/>
        </p:blipFill>
        <p:spPr>
          <a:xfrm>
            <a:off x="3024000" y="2520000"/>
            <a:ext cx="2878560" cy="2086560"/>
          </a:xfrm>
          <a:prstGeom prst="rect">
            <a:avLst/>
          </a:prstGeom>
          <a:noFill/>
          <a:ln>
            <a:noFill/>
          </a:ln>
        </p:spPr>
      </p:pic>
      <p:pic>
        <p:nvPicPr>
          <p:cNvPr id="457" name="Google Shape;457;p31"/>
          <p:cNvPicPr preferRelativeResize="0"/>
          <p:nvPr/>
        </p:nvPicPr>
        <p:blipFill rotWithShape="1">
          <a:blip r:embed="rId5">
            <a:alphaModFix/>
          </a:blip>
          <a:srcRect b="0" l="0" r="0" t="0"/>
          <a:stretch/>
        </p:blipFill>
        <p:spPr>
          <a:xfrm>
            <a:off x="6237000" y="2649240"/>
            <a:ext cx="2689560" cy="20293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32"/>
          <p:cNvSpPr/>
          <p:nvPr/>
        </p:nvSpPr>
        <p:spPr>
          <a:xfrm>
            <a:off x="195720" y="15360"/>
            <a:ext cx="8141400" cy="567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4000">
                <a:solidFill>
                  <a:srgbClr val="FF0066"/>
                </a:solidFill>
                <a:latin typeface="Arial"/>
                <a:ea typeface="Arial"/>
                <a:cs typeface="Arial"/>
                <a:sym typeface="Arial"/>
              </a:rPr>
              <a:t>Blocking vs Non-Blocking IO</a:t>
            </a:r>
            <a:endParaRPr sz="1800"/>
          </a:p>
        </p:txBody>
      </p:sp>
      <p:sp>
        <p:nvSpPr>
          <p:cNvPr id="463" name="Google Shape;463;p32"/>
          <p:cNvSpPr/>
          <p:nvPr/>
        </p:nvSpPr>
        <p:spPr>
          <a:xfrm>
            <a:off x="393120" y="978840"/>
            <a:ext cx="3565440" cy="319572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var fs = require('fs');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var contents = fs.readFileSync('users','utf8'); </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console.log(contents);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console.log("Hello Node\n");</a:t>
            </a:r>
            <a:endParaRPr sz="1800"/>
          </a:p>
        </p:txBody>
      </p:sp>
      <p:sp>
        <p:nvSpPr>
          <p:cNvPr id="464" name="Google Shape;464;p32"/>
          <p:cNvSpPr/>
          <p:nvPr/>
        </p:nvSpPr>
        <p:spPr>
          <a:xfrm>
            <a:off x="4392000" y="864000"/>
            <a:ext cx="4246560" cy="331056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var fs = require('fs');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var contents = fs.readFile('./users','utf8', function(err,contents){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   console.log(contents);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console.log("Hello Node\n");</a:t>
            </a:r>
            <a:endParaRPr sz="1800"/>
          </a:p>
          <a:p>
            <a:pPr indent="-40005" lvl="0" marL="0" marR="0" rtl="0" algn="l">
              <a:lnSpc>
                <a:spcPct val="100000"/>
              </a:lnSpc>
              <a:spcBef>
                <a:spcPts val="0"/>
              </a:spcBef>
              <a:spcAft>
                <a:spcPts val="0"/>
              </a:spcAft>
              <a:buSzPts val="630"/>
              <a:buFont typeface="Noto Sans Symbols"/>
              <a:buChar char="l"/>
            </a:pPr>
            <a:r>
              <a:rPr lang="en-IN" sz="1400">
                <a:latin typeface="Arial"/>
                <a:ea typeface="Arial"/>
                <a:cs typeface="Arial"/>
                <a:sym typeface="Arial"/>
              </a:rPr>
              <a:t>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15"/>
          <p:cNvSpPr/>
          <p:nvPr/>
        </p:nvSpPr>
        <p:spPr>
          <a:xfrm>
            <a:off x="-10908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rPr>
              <a:t>   </a:t>
            </a:r>
            <a:r>
              <a:rPr b="1" lang="en-IN" sz="2600">
                <a:solidFill>
                  <a:srgbClr val="FF0066"/>
                </a:solidFill>
                <a:latin typeface="Arial"/>
                <a:ea typeface="Arial"/>
                <a:cs typeface="Arial"/>
                <a:sym typeface="Arial"/>
              </a:rPr>
              <a:t>AGENDA</a:t>
            </a:r>
            <a:endParaRPr sz="1800"/>
          </a:p>
        </p:txBody>
      </p:sp>
      <p:sp>
        <p:nvSpPr>
          <p:cNvPr id="348" name="Google Shape;348;p15"/>
          <p:cNvSpPr/>
          <p:nvPr/>
        </p:nvSpPr>
        <p:spPr>
          <a:xfrm>
            <a:off x="288000" y="666360"/>
            <a:ext cx="8926560" cy="4156200"/>
          </a:xfrm>
          <a:prstGeom prst="rect">
            <a:avLst/>
          </a:prstGeom>
          <a:noFill/>
          <a:ln>
            <a:noFill/>
          </a:ln>
        </p:spPr>
        <p:txBody>
          <a:bodyPr anchorCtr="0" anchor="ctr"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What is NodeJS?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How does Node Work?</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Why NodeJS?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Architecture Diagram</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NodeJS vs Other Similar frameworks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What is v8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Installing Node.js and NPM</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Blocking(Synchronous) vs Non-Blocking(Async)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Event Loop</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NPM and commands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33"/>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Event Loop</a:t>
            </a:r>
            <a:endParaRPr sz="1800"/>
          </a:p>
        </p:txBody>
      </p:sp>
      <p:sp>
        <p:nvSpPr>
          <p:cNvPr id="470" name="Google Shape;470;p33"/>
          <p:cNvSpPr/>
          <p:nvPr/>
        </p:nvSpPr>
        <p:spPr>
          <a:xfrm>
            <a:off x="216000" y="1008000"/>
            <a:ext cx="8998560" cy="39402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Event loop is single-threaded .</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Event loops is core of javascript , all events , requests are handled by event loop.</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Works on event driver framework.</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Handle highly concurrent requests .</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Blocking the event loop can have catastrophic effects on the Node application.</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34"/>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Event Loop</a:t>
            </a:r>
            <a:endParaRPr sz="1800"/>
          </a:p>
        </p:txBody>
      </p:sp>
      <p:sp>
        <p:nvSpPr>
          <p:cNvPr id="476" name="Google Shape;476;p34"/>
          <p:cNvSpPr/>
          <p:nvPr/>
        </p:nvSpPr>
        <p:spPr>
          <a:xfrm>
            <a:off x="288000" y="792000"/>
            <a:ext cx="8926560" cy="415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7" name="Google Shape;477;p34"/>
          <p:cNvPicPr preferRelativeResize="0"/>
          <p:nvPr/>
        </p:nvPicPr>
        <p:blipFill rotWithShape="1">
          <a:blip r:embed="rId3">
            <a:alphaModFix/>
          </a:blip>
          <a:srcRect b="0" l="0" r="0" t="0"/>
          <a:stretch/>
        </p:blipFill>
        <p:spPr>
          <a:xfrm>
            <a:off x="792000" y="751680"/>
            <a:ext cx="7486560" cy="37828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35"/>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Event Loop</a:t>
            </a:r>
            <a:endParaRPr sz="1800"/>
          </a:p>
        </p:txBody>
      </p:sp>
      <p:sp>
        <p:nvSpPr>
          <p:cNvPr id="483" name="Google Shape;483;p35"/>
          <p:cNvSpPr/>
          <p:nvPr/>
        </p:nvSpPr>
        <p:spPr>
          <a:xfrm>
            <a:off x="288000" y="792000"/>
            <a:ext cx="8926500" cy="415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u="sng">
                <a:solidFill>
                  <a:schemeClr val="hlink"/>
                </a:solidFill>
                <a:hlinkClick r:id="rId3"/>
              </a:rPr>
              <a:t>http://latentflip.com/loupe/</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36"/>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NPM commands</a:t>
            </a:r>
            <a:endParaRPr sz="1800"/>
          </a:p>
        </p:txBody>
      </p:sp>
      <p:sp>
        <p:nvSpPr>
          <p:cNvPr id="489" name="Google Shape;489;p36"/>
          <p:cNvSpPr/>
          <p:nvPr/>
        </p:nvSpPr>
        <p:spPr>
          <a:xfrm>
            <a:off x="216000" y="1008000"/>
            <a:ext cx="8998560" cy="39402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NPM  is an online registry for open-source node.js projects, modules, resources, etc</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Provides a command line interface (CLI) for interacting with the registry.</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NodeJS package manager : install , update all node module (3</a:t>
            </a:r>
            <a:r>
              <a:rPr baseline="30000" lang="en-IN" sz="1800">
                <a:latin typeface="Arial"/>
                <a:ea typeface="Arial"/>
                <a:cs typeface="Arial"/>
                <a:sym typeface="Arial"/>
              </a:rPr>
              <a:t>rd</a:t>
            </a:r>
            <a:r>
              <a:rPr lang="en-IN" sz="1800">
                <a:latin typeface="Arial"/>
                <a:ea typeface="Arial"/>
                <a:cs typeface="Arial"/>
                <a:sym typeface="Arial"/>
              </a:rPr>
              <a:t> party libraries)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Getting help: </a:t>
            </a:r>
            <a:r>
              <a:rPr b="1" lang="en-IN" sz="1800">
                <a:solidFill>
                  <a:srgbClr val="0000FF"/>
                </a:solidFill>
                <a:latin typeface="Arial"/>
                <a:ea typeface="Arial"/>
                <a:cs typeface="Arial"/>
                <a:sym typeface="Arial"/>
              </a:rPr>
              <a:t>npm help</a:t>
            </a:r>
            <a:endParaRPr sz="1800"/>
          </a:p>
          <a:p>
            <a:pPr indent="-51435" lvl="0" marL="0" marR="0" rtl="0" algn="l">
              <a:lnSpc>
                <a:spcPct val="100000"/>
              </a:lnSpc>
              <a:spcBef>
                <a:spcPts val="0"/>
              </a:spcBef>
              <a:spcAft>
                <a:spcPts val="0"/>
              </a:spcAft>
              <a:buClr>
                <a:srgbClr val="0000FF"/>
              </a:buClr>
              <a:buSzPts val="810"/>
              <a:buFont typeface="Noto Sans Symbols"/>
              <a:buChar char="l"/>
            </a:pPr>
            <a:r>
              <a:rPr lang="en-IN" sz="1800">
                <a:solidFill>
                  <a:srgbClr val="0000FF"/>
                </a:solidFill>
                <a:latin typeface="Arial"/>
                <a:ea typeface="Arial"/>
                <a:cs typeface="Arial"/>
                <a:sym typeface="Arial"/>
              </a:rPr>
              <a:t>Installing stuff: </a:t>
            </a:r>
            <a:r>
              <a:rPr b="1" lang="en-IN" sz="1800">
                <a:solidFill>
                  <a:srgbClr val="0000FF"/>
                </a:solidFill>
                <a:latin typeface="Arial"/>
                <a:ea typeface="Arial"/>
                <a:cs typeface="Arial"/>
                <a:sym typeface="Arial"/>
              </a:rPr>
              <a:t>npm install [-g] [package-name]</a:t>
            </a:r>
            <a:endParaRPr sz="1800"/>
          </a:p>
          <a:p>
            <a:pPr indent="-51435" lvl="0" marL="0" marR="0" rtl="0" algn="l">
              <a:lnSpc>
                <a:spcPct val="100000"/>
              </a:lnSpc>
              <a:spcBef>
                <a:spcPts val="0"/>
              </a:spcBef>
              <a:spcAft>
                <a:spcPts val="0"/>
              </a:spcAft>
              <a:buClr>
                <a:srgbClr val="0000FF"/>
              </a:buClr>
              <a:buSzPts val="810"/>
              <a:buFont typeface="Noto Sans Symbols"/>
              <a:buChar char="l"/>
            </a:pPr>
            <a:r>
              <a:rPr lang="en-IN" sz="1800">
                <a:solidFill>
                  <a:srgbClr val="0000FF"/>
                </a:solidFill>
                <a:latin typeface="Arial"/>
                <a:ea typeface="Arial"/>
                <a:cs typeface="Arial"/>
                <a:sym typeface="Arial"/>
              </a:rPr>
              <a:t>Showing all node modules : </a:t>
            </a:r>
            <a:r>
              <a:rPr b="1" lang="en-IN" sz="1800">
                <a:solidFill>
                  <a:srgbClr val="0000FF"/>
                </a:solidFill>
                <a:latin typeface="Arial"/>
                <a:ea typeface="Arial"/>
                <a:cs typeface="Arial"/>
                <a:sym typeface="Arial"/>
              </a:rPr>
              <a:t>npm ls </a:t>
            </a:r>
            <a:endParaRPr sz="1800"/>
          </a:p>
          <a:p>
            <a:pPr indent="-51435" lvl="0" marL="0" marR="0" rtl="0" algn="l">
              <a:lnSpc>
                <a:spcPct val="100000"/>
              </a:lnSpc>
              <a:spcBef>
                <a:spcPts val="0"/>
              </a:spcBef>
              <a:spcAft>
                <a:spcPts val="0"/>
              </a:spcAft>
              <a:buClr>
                <a:srgbClr val="0000FF"/>
              </a:buClr>
              <a:buSzPts val="810"/>
              <a:buFont typeface="Noto Sans Symbols"/>
              <a:buChar char="l"/>
            </a:pPr>
            <a:r>
              <a:rPr lang="en-IN" sz="1800">
                <a:solidFill>
                  <a:srgbClr val="0000FF"/>
                </a:solidFill>
                <a:latin typeface="Arial"/>
                <a:ea typeface="Arial"/>
                <a:cs typeface="Arial"/>
                <a:sym typeface="Arial"/>
              </a:rPr>
              <a:t>Updating packages :  </a:t>
            </a:r>
            <a:r>
              <a:rPr b="1" lang="en-IN" sz="1800">
                <a:solidFill>
                  <a:srgbClr val="0000FF"/>
                </a:solidFill>
                <a:latin typeface="Arial"/>
                <a:ea typeface="Arial"/>
                <a:cs typeface="Arial"/>
                <a:sym typeface="Arial"/>
              </a:rPr>
              <a:t>npm update  [-g] [package-name]</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Making a  package.json file</a:t>
            </a:r>
            <a:r>
              <a:rPr b="1" lang="en-IN" sz="1800">
                <a:solidFill>
                  <a:srgbClr val="000000"/>
                </a:solidFill>
                <a:latin typeface="Arial"/>
                <a:ea typeface="Arial"/>
                <a:cs typeface="Arial"/>
                <a:sym typeface="Arial"/>
              </a:rPr>
              <a:t>.</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Use </a:t>
            </a:r>
            <a:r>
              <a:rPr b="1" lang="en-IN" sz="1800">
                <a:solidFill>
                  <a:srgbClr val="0000FF"/>
                </a:solidFill>
                <a:latin typeface="Arial"/>
                <a:ea typeface="Arial"/>
                <a:cs typeface="Arial"/>
                <a:sym typeface="Arial"/>
              </a:rPr>
              <a:t>npm init [ --force ] </a:t>
            </a:r>
            <a:r>
              <a:rPr lang="en-IN" sz="1800">
                <a:solidFill>
                  <a:srgbClr val="000000"/>
                </a:solidFill>
                <a:latin typeface="Arial"/>
                <a:ea typeface="Arial"/>
                <a:cs typeface="Arial"/>
                <a:sym typeface="Arial"/>
              </a:rPr>
              <a:t>to generate package.json</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37"/>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modules </a:t>
            </a:r>
            <a:endParaRPr sz="1800"/>
          </a:p>
        </p:txBody>
      </p:sp>
      <p:sp>
        <p:nvSpPr>
          <p:cNvPr id="495" name="Google Shape;495;p37"/>
          <p:cNvSpPr/>
          <p:nvPr/>
        </p:nvSpPr>
        <p:spPr>
          <a:xfrm>
            <a:off x="216000" y="864000"/>
            <a:ext cx="8998560" cy="437616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The core modules are defined within Node.js's source and are located in the lib/ folder.</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Core modules are always preferentially loaded</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Few core node-modules:</a:t>
            </a:r>
            <a:endParaRPr sz="1800"/>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Cluster</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Console</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Crypto</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DNS</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Errors</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Events</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File System</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Globals</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HTTP</a:t>
            </a:r>
            <a:endParaRPr b="0" i="0" sz="1800" u="none" cap="none" strike="noStrike"/>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38"/>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Package.json</a:t>
            </a:r>
            <a:endParaRPr sz="1800"/>
          </a:p>
        </p:txBody>
      </p:sp>
      <p:sp>
        <p:nvSpPr>
          <p:cNvPr id="501" name="Google Shape;501;p38"/>
          <p:cNvSpPr/>
          <p:nvPr/>
        </p:nvSpPr>
        <p:spPr>
          <a:xfrm>
            <a:off x="216000" y="1008000"/>
            <a:ext cx="8998560" cy="39402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All npm packages contain a file, usually in the project root, called package.json</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Holds various metadata relevant to the project</a:t>
            </a:r>
            <a:endParaRPr sz="1800"/>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"name" : "underscore",</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"description" : "JavaScript's functional programming helper library.",</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"author" : "Jeremy Ashkenas &lt;jeremy@documentcloud.org&gt;",</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"dependencies" : [],</a:t>
            </a:r>
            <a:endParaRPr b="0" i="0" sz="1800" u="none" cap="none" strike="noStrike">
              <a:latin typeface="Arial"/>
              <a:ea typeface="Arial"/>
              <a:cs typeface="Arial"/>
              <a:sym typeface="Arial"/>
            </a:endParaRPr>
          </a:p>
          <a:p>
            <a:pPr indent="-114300" lvl="1" marL="0" marR="0" rtl="0" algn="l">
              <a:lnSpc>
                <a:spcPct val="100000"/>
              </a:lnSpc>
              <a:spcBef>
                <a:spcPts val="0"/>
              </a:spcBef>
              <a:spcAft>
                <a:spcPts val="0"/>
              </a:spcAft>
              <a:buSzPts val="1800"/>
              <a:buChar char="l"/>
            </a:pPr>
            <a:r>
              <a:rPr lang="en-IN" sz="1800"/>
              <a:t>  “devDependencies” : [],</a:t>
            </a:r>
            <a:endParaRPr sz="1800"/>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"repository" : {"type": "git", "url": "git://github.com/documentcloud/underscore.git"},</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"main" : "underscore.js",</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"version" : "1.1.6"</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39"/>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REPL</a:t>
            </a:r>
            <a:endParaRPr sz="1800"/>
          </a:p>
        </p:txBody>
      </p:sp>
      <p:sp>
        <p:nvSpPr>
          <p:cNvPr id="507" name="Google Shape;507;p39"/>
          <p:cNvSpPr/>
          <p:nvPr/>
        </p:nvSpPr>
        <p:spPr>
          <a:xfrm>
            <a:off x="360000" y="936000"/>
            <a:ext cx="9142560" cy="40122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Read-Eval-Print-Loop (REPL) is available both as a standalone program and easily includable in other programs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The REPL provides a way to interactively run JavaScript and see the results .</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Type “node” in your terminal. Try following code now </a:t>
            </a:r>
            <a:endParaRPr sz="1800"/>
          </a:p>
          <a:p>
            <a:pPr indent="-114300" lvl="1" marL="0" marR="0" rtl="0" algn="l">
              <a:lnSpc>
                <a:spcPct val="100000"/>
              </a:lnSpc>
              <a:spcBef>
                <a:spcPts val="0"/>
              </a:spcBef>
              <a:spcAft>
                <a:spcPts val="0"/>
              </a:spcAft>
              <a:buSzPts val="1800"/>
              <a:buFont typeface="Noto Sans Symbols"/>
              <a:buAutoNum type="arabicParenR"/>
            </a:pPr>
            <a:r>
              <a:rPr b="0" i="0" lang="en-IN" sz="1800" u="none" cap="none" strike="noStrike">
                <a:latin typeface="Arial"/>
                <a:ea typeface="Arial"/>
                <a:cs typeface="Arial"/>
                <a:sym typeface="Arial"/>
              </a:rPr>
              <a:t>1+2</a:t>
            </a:r>
            <a:endParaRPr b="0" i="0" sz="1800" u="none" cap="none" strike="noStrike"/>
          </a:p>
          <a:p>
            <a:pPr indent="-114300" lvl="1" marL="0" marR="0" rtl="0" algn="l">
              <a:lnSpc>
                <a:spcPct val="100000"/>
              </a:lnSpc>
              <a:spcBef>
                <a:spcPts val="0"/>
              </a:spcBef>
              <a:spcAft>
                <a:spcPts val="0"/>
              </a:spcAft>
              <a:buSzPts val="1800"/>
              <a:buFont typeface="Noto Sans Symbols"/>
              <a:buAutoNum type="arabicParenR"/>
            </a:pPr>
            <a:r>
              <a:rPr b="0" i="0" lang="en-IN" sz="1800" u="none" cap="none" strike="noStrike">
                <a:latin typeface="Arial"/>
                <a:ea typeface="Arial"/>
                <a:cs typeface="Arial"/>
                <a:sym typeface="Arial"/>
              </a:rPr>
              <a:t>console.log(“hello world”);</a:t>
            </a:r>
            <a:endParaRPr b="0" i="0" sz="1800" u="none" cap="none" strike="noStrike"/>
          </a:p>
          <a:p>
            <a:pPr indent="-114300" lvl="1" marL="0" marR="0" rtl="0" algn="l">
              <a:lnSpc>
                <a:spcPct val="100000"/>
              </a:lnSpc>
              <a:spcBef>
                <a:spcPts val="0"/>
              </a:spcBef>
              <a:spcAft>
                <a:spcPts val="0"/>
              </a:spcAft>
              <a:buSzPts val="1800"/>
              <a:buFont typeface="Noto Sans Symbols"/>
              <a:buAutoNum type="arabicParenR"/>
            </a:pPr>
            <a:r>
              <a:rPr b="0" i="0" lang="en-IN" sz="1800" u="none" cap="none" strike="noStrike">
                <a:latin typeface="Arial"/>
                <a:ea typeface="Arial"/>
                <a:cs typeface="Arial"/>
                <a:sym typeface="Arial"/>
              </a:rPr>
              <a:t>var name='vishnu';</a:t>
            </a:r>
            <a:endParaRPr b="0" i="0" sz="1800" u="none" cap="none" strike="noStrike"/>
          </a:p>
          <a:p>
            <a:pPr indent="-114300" lvl="1" marL="0" marR="0" rtl="0" algn="l">
              <a:lnSpc>
                <a:spcPct val="100000"/>
              </a:lnSpc>
              <a:spcBef>
                <a:spcPts val="0"/>
              </a:spcBef>
              <a:spcAft>
                <a:spcPts val="0"/>
              </a:spcAft>
              <a:buSzPts val="1800"/>
              <a:buFont typeface="Noto Sans Symbols"/>
              <a:buAutoNum type="arabicParenR"/>
            </a:pPr>
            <a:r>
              <a:rPr b="0" i="0" lang="en-IN" sz="1800" u="none" cap="none" strike="noStrike">
                <a:latin typeface="Arial"/>
                <a:ea typeface="Arial"/>
                <a:cs typeface="Arial"/>
                <a:sym typeface="Arial"/>
              </a:rPr>
              <a:t>console.log(name);</a:t>
            </a:r>
            <a:endParaRPr b="0" i="0" sz="1800" u="none" cap="none" strike="noStrike"/>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40"/>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 -Modules</a:t>
            </a:r>
            <a:endParaRPr sz="1800"/>
          </a:p>
        </p:txBody>
      </p:sp>
      <p:sp>
        <p:nvSpPr>
          <p:cNvPr id="513" name="Google Shape;513;p40"/>
          <p:cNvSpPr/>
          <p:nvPr/>
        </p:nvSpPr>
        <p:spPr>
          <a:xfrm>
            <a:off x="216000" y="1008000"/>
            <a:ext cx="8998560" cy="39402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b="1" lang="en-IN" sz="2000">
                <a:latin typeface="Arial"/>
                <a:ea typeface="Arial"/>
                <a:cs typeface="Arial"/>
                <a:sym typeface="Arial"/>
              </a:rPr>
              <a:t>Modules</a:t>
            </a:r>
            <a:endParaRPr sz="1800"/>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Building block of a node application</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Seprate our components based on business logic.</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Modules can be single files or directories containing one or more file.</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Three types of modules</a:t>
            </a:r>
            <a:endParaRPr b="0" i="0" sz="1800" u="none" cap="none" strike="noStrike"/>
          </a:p>
          <a:p>
            <a:pPr indent="-57150" lvl="2"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1 .	Core node modules (installed using npm cmd)</a:t>
            </a:r>
            <a:endParaRPr b="0" i="0" sz="1800" u="none" cap="none" strike="noStrike"/>
          </a:p>
          <a:p>
            <a:pPr indent="-57150" lvl="2"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2. 	Thirdy party node modules(available in node core libraries i.e default module)</a:t>
            </a:r>
            <a:endParaRPr b="0" i="0" sz="1800" u="none" cap="none" strike="noStrike"/>
          </a:p>
          <a:p>
            <a:pPr indent="-57150" lvl="2"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3. 	Custom modules.  ( we make these modules).</a:t>
            </a:r>
            <a:endParaRPr b="0" i="0" sz="1800" u="none" cap="none" strike="noStrike"/>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41"/>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Fundamentals-Modules</a:t>
            </a:r>
            <a:endParaRPr sz="1800"/>
          </a:p>
        </p:txBody>
      </p:sp>
      <p:sp>
        <p:nvSpPr>
          <p:cNvPr id="519" name="Google Shape;519;p41"/>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b="1" lang="en-IN" sz="2000">
                <a:latin typeface="Arial"/>
                <a:ea typeface="Arial"/>
                <a:cs typeface="Arial"/>
                <a:sym typeface="Arial"/>
              </a:rPr>
              <a:t>How to make a custom modules .</a:t>
            </a:r>
            <a:endParaRPr sz="1800"/>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Use these steps</a:t>
            </a:r>
            <a:endParaRPr b="0" i="0" sz="1800" u="none" cap="none" strike="noStrike"/>
          </a:p>
          <a:p>
            <a:pPr indent="-127000" lvl="2" marL="0" marR="0" rtl="0" algn="l">
              <a:lnSpc>
                <a:spcPct val="100000"/>
              </a:lnSpc>
              <a:spcBef>
                <a:spcPts val="0"/>
              </a:spcBef>
              <a:spcAft>
                <a:spcPts val="0"/>
              </a:spcAft>
              <a:buSzPts val="2000"/>
              <a:buFont typeface="Noto Sans Symbols"/>
              <a:buAutoNum type="arabicParenR"/>
            </a:pPr>
            <a:r>
              <a:rPr b="0" i="0" lang="en-IN" sz="2000" u="none" cap="none" strike="noStrike">
                <a:latin typeface="Arial"/>
                <a:ea typeface="Arial"/>
                <a:cs typeface="Arial"/>
                <a:sym typeface="Arial"/>
              </a:rPr>
              <a:t>Create a file named “demo-module.js”</a:t>
            </a:r>
            <a:endParaRPr b="0" i="0" sz="1800" u="none" cap="none" strike="noStrike"/>
          </a:p>
          <a:p>
            <a:pPr indent="-127000" lvl="2" marL="0" marR="0" rtl="0" algn="l">
              <a:lnSpc>
                <a:spcPct val="100000"/>
              </a:lnSpc>
              <a:spcBef>
                <a:spcPts val="0"/>
              </a:spcBef>
              <a:spcAft>
                <a:spcPts val="0"/>
              </a:spcAft>
              <a:buSzPts val="2000"/>
              <a:buFont typeface="Noto Sans Symbols"/>
              <a:buAutoNum type="arabicParenR"/>
            </a:pPr>
            <a:r>
              <a:rPr b="0" i="0" lang="en-IN" sz="2000" u="none" cap="none" strike="noStrike">
                <a:latin typeface="Arial"/>
                <a:ea typeface="Arial"/>
                <a:cs typeface="Arial"/>
                <a:sym typeface="Arial"/>
              </a:rPr>
              <a:t>Write these lines into this file :</a:t>
            </a:r>
            <a:endParaRPr b="0" i="0" sz="1800" u="none" cap="none" strike="noStrike"/>
          </a:p>
          <a:p>
            <a:pPr indent="-57150" lvl="3" marL="0" marR="0" rtl="0" algn="l">
              <a:lnSpc>
                <a:spcPct val="100000"/>
              </a:lnSpc>
              <a:spcBef>
                <a:spcPts val="0"/>
              </a:spcBef>
              <a:spcAft>
                <a:spcPts val="0"/>
              </a:spcAft>
              <a:buClr>
                <a:srgbClr val="0000FF"/>
              </a:buClr>
              <a:buSzPts val="900"/>
              <a:buFont typeface="Noto Sans Symbols"/>
              <a:buChar char="l"/>
            </a:pPr>
            <a:r>
              <a:rPr b="1" i="0" lang="en-IN" sz="2000" u="none" cap="none" strike="noStrike">
                <a:solidFill>
                  <a:srgbClr val="0000FF"/>
                </a:solidFill>
                <a:latin typeface="Arial"/>
                <a:ea typeface="Arial"/>
                <a:cs typeface="Arial"/>
                <a:sym typeface="Arial"/>
              </a:rPr>
              <a:t>exports.myFun = function() {</a:t>
            </a:r>
            <a:endParaRPr b="0" i="0" sz="1800" u="none" cap="none" strike="noStrike"/>
          </a:p>
          <a:p>
            <a:pPr indent="-57150" lvl="3" marL="0" marR="0" rtl="0" algn="l">
              <a:lnSpc>
                <a:spcPct val="100000"/>
              </a:lnSpc>
              <a:spcBef>
                <a:spcPts val="0"/>
              </a:spcBef>
              <a:spcAft>
                <a:spcPts val="0"/>
              </a:spcAft>
              <a:buClr>
                <a:srgbClr val="0000FF"/>
              </a:buClr>
              <a:buSzPts val="900"/>
              <a:buFont typeface="Noto Sans Symbols"/>
              <a:buChar char="l"/>
            </a:pPr>
            <a:r>
              <a:rPr b="1" i="0" lang="en-IN" sz="2000" u="none" cap="none" strike="noStrike">
                <a:solidFill>
                  <a:srgbClr val="0000FF"/>
                </a:solidFill>
                <a:latin typeface="Arial"/>
                <a:ea typeface="Arial"/>
                <a:cs typeface="Arial"/>
                <a:sym typeface="Arial"/>
              </a:rPr>
              <a:t>    console.log(“demo-module data”);</a:t>
            </a:r>
            <a:endParaRPr b="0" i="0" sz="1800" u="none" cap="none" strike="noStrike"/>
          </a:p>
          <a:p>
            <a:pPr indent="-57150" lvl="3" marL="0" marR="0" rtl="0" algn="l">
              <a:lnSpc>
                <a:spcPct val="100000"/>
              </a:lnSpc>
              <a:spcBef>
                <a:spcPts val="0"/>
              </a:spcBef>
              <a:spcAft>
                <a:spcPts val="0"/>
              </a:spcAft>
              <a:buClr>
                <a:srgbClr val="0000FF"/>
              </a:buClr>
              <a:buSzPts val="900"/>
              <a:buFont typeface="Noto Sans Symbols"/>
              <a:buChar char="l"/>
            </a:pPr>
            <a:r>
              <a:rPr b="1" i="0" lang="en-IN" sz="2000" u="none" cap="none" strike="noStrike">
                <a:solidFill>
                  <a:srgbClr val="0000FF"/>
                </a:solidFill>
                <a:latin typeface="Arial"/>
                <a:ea typeface="Arial"/>
                <a:cs typeface="Arial"/>
                <a:sym typeface="Arial"/>
              </a:rPr>
              <a:t>}</a:t>
            </a:r>
            <a:endParaRPr b="0" i="0" sz="1800" u="none" cap="none" strike="noStrike"/>
          </a:p>
          <a:p>
            <a:pPr indent="-127000" lvl="2"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Create a new file name “main.js” :</a:t>
            </a:r>
            <a:endParaRPr b="0" i="0" sz="1800" u="none" cap="none" strike="noStrike"/>
          </a:p>
          <a:p>
            <a:pPr indent="-127000" lvl="4"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Write these lines in it :</a:t>
            </a:r>
            <a:endParaRPr b="0" i="0" sz="1800" u="none" cap="none" strike="noStrike"/>
          </a:p>
          <a:p>
            <a:pPr indent="-127000" lvl="4" marL="0" marR="0" rtl="0" algn="l">
              <a:lnSpc>
                <a:spcPct val="100000"/>
              </a:lnSpc>
              <a:spcBef>
                <a:spcPts val="0"/>
              </a:spcBef>
              <a:spcAft>
                <a:spcPts val="0"/>
              </a:spcAft>
              <a:buClr>
                <a:srgbClr val="0000FF"/>
              </a:buClr>
              <a:buSzPts val="2000"/>
              <a:buFont typeface="Noto Sans Symbols"/>
              <a:buAutoNum type="arabicParenR"/>
            </a:pPr>
            <a:r>
              <a:rPr b="1" i="0" lang="en-IN" sz="2000" u="none" cap="none" strike="noStrike">
                <a:solidFill>
                  <a:srgbClr val="0000FF"/>
                </a:solidFill>
                <a:latin typeface="Arial"/>
                <a:ea typeface="Arial"/>
                <a:cs typeface="Arial"/>
                <a:sym typeface="Arial"/>
              </a:rPr>
              <a:t>var demoModule=require(“./demo-module”);</a:t>
            </a:r>
            <a:endParaRPr b="0" i="0" sz="1800" u="none" cap="none" strike="noStrike"/>
          </a:p>
          <a:p>
            <a:pPr indent="-127000" lvl="4" marL="0" marR="0" rtl="0" algn="l">
              <a:lnSpc>
                <a:spcPct val="100000"/>
              </a:lnSpc>
              <a:spcBef>
                <a:spcPts val="0"/>
              </a:spcBef>
              <a:spcAft>
                <a:spcPts val="0"/>
              </a:spcAft>
              <a:buClr>
                <a:srgbClr val="0000FF"/>
              </a:buClr>
              <a:buSzPts val="2000"/>
              <a:buFont typeface="Noto Sans Symbols"/>
              <a:buAutoNum type="arabicParenR"/>
            </a:pPr>
            <a:r>
              <a:rPr b="1" i="0" lang="en-IN" sz="2000" u="none" cap="none" strike="noStrike">
                <a:solidFill>
                  <a:srgbClr val="0000FF"/>
                </a:solidFill>
                <a:latin typeface="Arial"/>
                <a:ea typeface="Arial"/>
                <a:cs typeface="Arial"/>
                <a:sym typeface="Arial"/>
              </a:rPr>
              <a:t>demoModule.myFun();</a:t>
            </a:r>
            <a:endParaRPr b="0" i="0" sz="1800" u="none" cap="none" strike="noStrike"/>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42"/>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Fundamentals-Modules</a:t>
            </a:r>
            <a:endParaRPr sz="1800"/>
          </a:p>
        </p:txBody>
      </p:sp>
      <p:sp>
        <p:nvSpPr>
          <p:cNvPr id="525" name="Google Shape;525;p42"/>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Exports vs module.exports</a:t>
            </a:r>
            <a:endParaRPr sz="1800"/>
          </a:p>
          <a:p>
            <a:pPr indent="-57150" lvl="1" marL="0" marR="0" rtl="0" algn="l">
              <a:lnSpc>
                <a:spcPct val="100000"/>
              </a:lnSpc>
              <a:spcBef>
                <a:spcPts val="0"/>
              </a:spcBef>
              <a:spcAft>
                <a:spcPts val="0"/>
              </a:spcAft>
              <a:buClr>
                <a:srgbClr val="000000"/>
              </a:buClr>
              <a:buSzPts val="900"/>
              <a:buFont typeface="Noto Sans Symbols"/>
              <a:buChar char="l"/>
            </a:pPr>
            <a:r>
              <a:rPr b="1" i="0" lang="en-IN" sz="2000" u="none" cap="none" strike="noStrike">
                <a:solidFill>
                  <a:srgbClr val="000000"/>
                </a:solidFill>
                <a:latin typeface="Arial"/>
                <a:ea typeface="Arial"/>
                <a:cs typeface="Arial"/>
                <a:sym typeface="Arial"/>
              </a:rPr>
              <a:t>Exports : </a:t>
            </a:r>
            <a:r>
              <a:rPr b="0" i="0" lang="en-IN" sz="2000" u="none" cap="none" strike="noStrike">
                <a:solidFill>
                  <a:srgbClr val="000000"/>
                </a:solidFill>
                <a:latin typeface="Arial"/>
                <a:ea typeface="Arial"/>
                <a:cs typeface="Arial"/>
                <a:sym typeface="Arial"/>
              </a:rPr>
              <a:t>if you want to expose more than one function or variable, then we can set property of object called </a:t>
            </a:r>
            <a:r>
              <a:rPr b="1" i="0" lang="en-IN" sz="2000" u="none" cap="none" strike="noStrike">
                <a:solidFill>
                  <a:srgbClr val="000000"/>
                </a:solidFill>
                <a:latin typeface="Arial"/>
                <a:ea typeface="Arial"/>
                <a:cs typeface="Arial"/>
                <a:sym typeface="Arial"/>
              </a:rPr>
              <a:t>“exports”.</a:t>
            </a:r>
            <a:endParaRPr b="0" i="0" sz="1800" u="none" cap="none" strike="noStrike"/>
          </a:p>
          <a:p>
            <a:pPr indent="-57150" lvl="1" marL="0" marR="0" rtl="0" algn="l">
              <a:lnSpc>
                <a:spcPct val="100000"/>
              </a:lnSpc>
              <a:spcBef>
                <a:spcPts val="0"/>
              </a:spcBef>
              <a:spcAft>
                <a:spcPts val="0"/>
              </a:spcAft>
              <a:buClr>
                <a:srgbClr val="000000"/>
              </a:buClr>
              <a:buSzPts val="900"/>
              <a:buFont typeface="Noto Sans Symbols"/>
              <a:buChar char="l"/>
            </a:pPr>
            <a:r>
              <a:rPr b="1" i="0" lang="en-IN" sz="2000" u="none" cap="none" strike="noStrike">
                <a:solidFill>
                  <a:srgbClr val="000000"/>
                </a:solidFill>
                <a:latin typeface="Arial"/>
                <a:ea typeface="Arial"/>
                <a:cs typeface="Arial"/>
                <a:sym typeface="Arial"/>
              </a:rPr>
              <a:t>Module.exports : </a:t>
            </a:r>
            <a:r>
              <a:rPr b="0" i="0" lang="en-IN" sz="2000" u="none" cap="none" strike="noStrike">
                <a:solidFill>
                  <a:srgbClr val="000000"/>
                </a:solidFill>
                <a:latin typeface="Arial"/>
                <a:ea typeface="Arial"/>
                <a:cs typeface="Arial"/>
                <a:sym typeface="Arial"/>
              </a:rPr>
              <a:t>if you want to return single function/variable/object.</a:t>
            </a:r>
            <a:endParaRPr b="0" i="0" sz="1800" u="none" cap="none" strike="noStrike"/>
          </a:p>
          <a:p>
            <a:pPr indent="0" lvl="0" marL="0" marR="0" rtl="0" algn="l">
              <a:lnSpc>
                <a:spcPct val="100000"/>
              </a:lnSpc>
              <a:spcBef>
                <a:spcPts val="0"/>
              </a:spcBef>
              <a:spcAft>
                <a:spcPts val="0"/>
              </a:spcAft>
              <a:buNone/>
            </a:pPr>
            <a:r>
              <a:t/>
            </a:r>
            <a:endParaRPr sz="1800"/>
          </a:p>
          <a:p>
            <a:pPr indent="-57150" lvl="1" marL="0" marR="0" rtl="0" algn="l">
              <a:lnSpc>
                <a:spcPct val="100000"/>
              </a:lnSpc>
              <a:spcBef>
                <a:spcPts val="0"/>
              </a:spcBef>
              <a:spcAft>
                <a:spcPts val="0"/>
              </a:spcAft>
              <a:buClr>
                <a:srgbClr val="006600"/>
              </a:buClr>
              <a:buSzPts val="900"/>
              <a:buFont typeface="Noto Sans Symbols"/>
              <a:buChar char="l"/>
            </a:pPr>
            <a:r>
              <a:rPr b="1" i="0" lang="en-IN" sz="2000" u="none" cap="none" strike="noStrike">
                <a:solidFill>
                  <a:srgbClr val="006600"/>
                </a:solidFill>
                <a:latin typeface="Arial"/>
                <a:ea typeface="Arial"/>
                <a:cs typeface="Arial"/>
                <a:sym typeface="Arial"/>
              </a:rPr>
              <a:t>KEY POINT TO NOTE : </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 node perform syncronous lookup in order to locate file contents of module.</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 When you use require(“filename.js”) , extention “.js”is optional .</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 If you create module that populates both </a:t>
            </a:r>
            <a:r>
              <a:rPr b="1" i="0" lang="en-IN" sz="2000" u="none" cap="none" strike="noStrike">
                <a:solidFill>
                  <a:srgbClr val="000000"/>
                </a:solidFill>
                <a:latin typeface="Arial"/>
                <a:ea typeface="Arial"/>
                <a:cs typeface="Arial"/>
                <a:sym typeface="Arial"/>
              </a:rPr>
              <a:t>“exports”</a:t>
            </a:r>
            <a:r>
              <a:rPr b="0" i="0" lang="en-IN" sz="2000" u="none" cap="none" strike="noStrike">
                <a:solidFill>
                  <a:srgbClr val="000000"/>
                </a:solidFill>
                <a:latin typeface="Arial"/>
                <a:ea typeface="Arial"/>
                <a:cs typeface="Arial"/>
                <a:sym typeface="Arial"/>
              </a:rPr>
              <a:t> and </a:t>
            </a:r>
            <a:r>
              <a:rPr b="1" i="0" lang="en-IN" sz="2000" u="none" cap="none" strike="noStrike">
                <a:solidFill>
                  <a:srgbClr val="000000"/>
                </a:solidFill>
                <a:latin typeface="Arial"/>
                <a:ea typeface="Arial"/>
                <a:cs typeface="Arial"/>
                <a:sym typeface="Arial"/>
              </a:rPr>
              <a:t>“module.exports”</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,then </a:t>
            </a:r>
            <a:r>
              <a:rPr b="1" i="0" lang="en-IN" sz="2000" u="none" cap="none" strike="noStrike">
                <a:solidFill>
                  <a:srgbClr val="000000"/>
                </a:solidFill>
                <a:latin typeface="Arial"/>
                <a:ea typeface="Arial"/>
                <a:cs typeface="Arial"/>
                <a:sym typeface="Arial"/>
              </a:rPr>
              <a:t>“module.exports”</a:t>
            </a:r>
            <a:r>
              <a:rPr b="0" i="0" lang="en-IN" sz="2000" u="none" cap="none" strike="noStrike">
                <a:solidFill>
                  <a:srgbClr val="000000"/>
                </a:solidFill>
                <a:latin typeface="Arial"/>
                <a:ea typeface="Arial"/>
                <a:cs typeface="Arial"/>
                <a:sym typeface="Arial"/>
              </a:rPr>
              <a:t> will be returned and exports will be ignored</a:t>
            </a:r>
            <a:endParaRPr b="0" i="0" sz="1800" u="none" cap="none" strike="noStrike"/>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16"/>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AGENDA Conti...</a:t>
            </a:r>
            <a:endParaRPr sz="1800"/>
          </a:p>
        </p:txBody>
      </p:sp>
      <p:sp>
        <p:nvSpPr>
          <p:cNvPr id="354" name="Google Shape;354;p16"/>
          <p:cNvSpPr/>
          <p:nvPr/>
        </p:nvSpPr>
        <p:spPr>
          <a:xfrm>
            <a:off x="288000" y="715320"/>
            <a:ext cx="8926560" cy="4231080"/>
          </a:xfrm>
          <a:prstGeom prst="rect">
            <a:avLst/>
          </a:prstGeom>
          <a:noFill/>
          <a:ln>
            <a:noFill/>
          </a:ln>
        </p:spPr>
        <p:txBody>
          <a:bodyPr anchorCtr="0" anchor="ctr"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Node-modules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Package.json</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REPL (Read-Eval-Print-Loop)</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Node Fundamentals</a:t>
            </a:r>
            <a:endParaRPr sz="1800"/>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Modules </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Callbacks </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Events</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Streams</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Buffers</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File System</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Error handling</a:t>
            </a:r>
            <a:endParaRPr b="0" i="0" sz="1800" u="none" cap="none" strike="noStrike"/>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43"/>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Fundamentals-Modules</a:t>
            </a:r>
            <a:endParaRPr sz="1800"/>
          </a:p>
        </p:txBody>
      </p:sp>
      <p:sp>
        <p:nvSpPr>
          <p:cNvPr id="531" name="Google Shape;531;p43"/>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Exports is only set on object/functions not on class .</a:t>
            </a:r>
            <a:endParaRPr sz="1800"/>
          </a:p>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For eg : </a:t>
            </a:r>
            <a:endParaRPr sz="1800"/>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var Currency=function(dollar){</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this.dollar=dollar;</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Currency.prototoype.roundTwoDecimals=function(amount){</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return Math.round(amount*100)/100;</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exports=Currency  </a:t>
            </a:r>
            <a:r>
              <a:rPr b="0" i="0" lang="en-IN" sz="1600" u="none" cap="none" strike="noStrike">
                <a:solidFill>
                  <a:srgbClr val="009933"/>
                </a:solidFill>
                <a:latin typeface="Arial"/>
                <a:ea typeface="Arial"/>
                <a:cs typeface="Arial"/>
                <a:sym typeface="Arial"/>
              </a:rPr>
              <a:t>//This line will give you error instead of this use “module.exports”</a:t>
            </a:r>
            <a:endParaRPr b="0" i="0" sz="1800" u="none" cap="none" strike="noStrike"/>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44"/>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Fundamentals-Modules</a:t>
            </a:r>
            <a:endParaRPr sz="1800"/>
          </a:p>
        </p:txBody>
      </p:sp>
      <p:sp>
        <p:nvSpPr>
          <p:cNvPr id="537" name="Google Shape;537;p44"/>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Steps to find a module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pic>
        <p:nvPicPr>
          <p:cNvPr id="538" name="Google Shape;538;p44"/>
          <p:cNvPicPr preferRelativeResize="0"/>
          <p:nvPr/>
        </p:nvPicPr>
        <p:blipFill rotWithShape="1">
          <a:blip r:embed="rId3">
            <a:alphaModFix/>
          </a:blip>
          <a:srcRect b="0" l="0" r="0" t="0"/>
          <a:stretch/>
        </p:blipFill>
        <p:spPr>
          <a:xfrm rot="-5340000">
            <a:off x="2559240" y="376560"/>
            <a:ext cx="3741120" cy="52405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45"/>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Fundamentals-Callbacks</a:t>
            </a:r>
            <a:endParaRPr sz="1800"/>
          </a:p>
        </p:txBody>
      </p:sp>
      <p:sp>
        <p:nvSpPr>
          <p:cNvPr id="544" name="Google Shape;544;p45"/>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Callbacks : </a:t>
            </a:r>
            <a:r>
              <a:rPr lang="en-IN" sz="2000">
                <a:solidFill>
                  <a:srgbClr val="000000"/>
                </a:solidFill>
                <a:latin typeface="Arial"/>
                <a:ea typeface="Arial"/>
                <a:cs typeface="Arial"/>
                <a:sym typeface="Arial"/>
              </a:rPr>
              <a:t>a function which is passed as an argument to a async function.</a:t>
            </a:r>
            <a:endParaRPr sz="1800"/>
          </a:p>
          <a:p>
            <a:pPr indent="-57150" lvl="0" marL="0" marR="0" rtl="0" algn="l">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It is main concept behind asyncronous programming.</a:t>
            </a:r>
            <a:endParaRPr sz="1800"/>
          </a:p>
          <a:p>
            <a:pPr indent="-57150" lvl="0" marL="0" marR="0" rtl="0" algn="l">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For example : </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function myFun(name, cb){</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console.log("myfun");</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cb();</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myFun("vishnu",function(){</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console.log('Callback called');</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46"/>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Fundamentals-Callbacks</a:t>
            </a:r>
            <a:endParaRPr sz="1800"/>
          </a:p>
        </p:txBody>
      </p:sp>
      <p:sp>
        <p:nvSpPr>
          <p:cNvPr id="550" name="Google Shape;550;p46"/>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In Node file handling :</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var fs=require('fs');</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fs.readFile('filename',myFun);</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function myFun(err, content){</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if(err)</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console.log(err);</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console.log(content);</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47"/>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Fundamentals-Events</a:t>
            </a:r>
            <a:endParaRPr sz="1800"/>
          </a:p>
        </p:txBody>
      </p:sp>
      <p:sp>
        <p:nvSpPr>
          <p:cNvPr id="556" name="Google Shape;556;p47"/>
          <p:cNvSpPr/>
          <p:nvPr/>
        </p:nvSpPr>
        <p:spPr>
          <a:xfrm>
            <a:off x="401500" y="720000"/>
            <a:ext cx="881310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Events : </a:t>
            </a:r>
            <a:r>
              <a:rPr lang="en-IN" sz="2000">
                <a:solidFill>
                  <a:srgbClr val="000000"/>
                </a:solidFill>
                <a:latin typeface="Arial"/>
                <a:ea typeface="Arial"/>
                <a:cs typeface="Arial"/>
                <a:sym typeface="Arial"/>
              </a:rPr>
              <a:t>change in state of an object.</a:t>
            </a:r>
            <a:endParaRPr sz="1800"/>
          </a:p>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At Node Side : </a:t>
            </a:r>
            <a:r>
              <a:rPr b="1" lang="en-IN" sz="2000">
                <a:solidFill>
                  <a:srgbClr val="579D1C"/>
                </a:solidFill>
                <a:latin typeface="Arial"/>
                <a:ea typeface="Arial"/>
                <a:cs typeface="Arial"/>
                <a:sym typeface="Arial"/>
              </a:rPr>
              <a:t>Event Module</a:t>
            </a:r>
            <a:endParaRPr sz="1800"/>
          </a:p>
          <a:p>
            <a:pPr indent="-45720" lvl="1" marL="0" marR="0" rtl="0" algn="l">
              <a:lnSpc>
                <a:spcPct val="100000"/>
              </a:lnSpc>
              <a:spcBef>
                <a:spcPts val="0"/>
              </a:spcBef>
              <a:spcAft>
                <a:spcPts val="0"/>
              </a:spcAft>
              <a:buClr>
                <a:srgbClr val="579D1C"/>
              </a:buClr>
              <a:buSzPts val="720"/>
              <a:buFont typeface="Noto Sans Symbols"/>
              <a:buChar char="l"/>
            </a:pPr>
            <a:r>
              <a:rPr b="1" i="0" lang="en-IN" sz="1600" u="none" cap="none" strike="noStrike">
                <a:solidFill>
                  <a:srgbClr val="579D1C"/>
                </a:solidFill>
                <a:latin typeface="Arial"/>
                <a:ea typeface="Arial"/>
                <a:cs typeface="Arial"/>
                <a:sym typeface="Arial"/>
              </a:rPr>
              <a:t>// Import events module</a:t>
            </a:r>
            <a:endParaRPr b="0" i="0" sz="1800" u="none" cap="none" strike="noStrike"/>
          </a:p>
          <a:p>
            <a:pPr indent="-45720" lvl="1" marL="0" marR="0" rtl="0" algn="l">
              <a:lnSpc>
                <a:spcPct val="100000"/>
              </a:lnSpc>
              <a:spcBef>
                <a:spcPts val="0"/>
              </a:spcBef>
              <a:spcAft>
                <a:spcPts val="0"/>
              </a:spcAft>
              <a:buClr>
                <a:srgbClr val="0000FF"/>
              </a:buClr>
              <a:buSzPts val="720"/>
              <a:buFont typeface="Noto Sans Symbols"/>
              <a:buChar char="l"/>
            </a:pPr>
            <a:r>
              <a:rPr b="1" i="0" lang="en-IN" sz="1600" u="none" cap="none" strike="noStrike">
                <a:solidFill>
                  <a:srgbClr val="0000FF"/>
                </a:solidFill>
                <a:latin typeface="Arial"/>
                <a:ea typeface="Arial"/>
                <a:cs typeface="Arial"/>
                <a:sym typeface="Arial"/>
              </a:rPr>
              <a:t>var events = require('events');</a:t>
            </a:r>
            <a:endParaRPr b="0" i="0" sz="1800" u="none" cap="none" strike="noStrike"/>
          </a:p>
          <a:p>
            <a:pPr indent="-45720" lvl="1" marL="0" marR="0" rtl="0" algn="l">
              <a:lnSpc>
                <a:spcPct val="100000"/>
              </a:lnSpc>
              <a:spcBef>
                <a:spcPts val="0"/>
              </a:spcBef>
              <a:spcAft>
                <a:spcPts val="0"/>
              </a:spcAft>
              <a:buClr>
                <a:srgbClr val="579D1C"/>
              </a:buClr>
              <a:buSzPts val="720"/>
              <a:buFont typeface="Noto Sans Symbols"/>
              <a:buChar char="l"/>
            </a:pPr>
            <a:r>
              <a:rPr b="1" i="0" lang="en-IN" sz="1600" u="none" cap="none" strike="noStrike">
                <a:solidFill>
                  <a:srgbClr val="579D1C"/>
                </a:solidFill>
                <a:latin typeface="Arial"/>
                <a:ea typeface="Arial"/>
                <a:cs typeface="Arial"/>
                <a:sym typeface="Arial"/>
              </a:rPr>
              <a:t>// Create an eventEmitter object</a:t>
            </a:r>
            <a:endParaRPr b="0" i="0" sz="1800" u="none" cap="none" strike="noStrike"/>
          </a:p>
          <a:p>
            <a:pPr indent="-45720" lvl="1" marL="0" marR="0" rtl="0" algn="l">
              <a:lnSpc>
                <a:spcPct val="100000"/>
              </a:lnSpc>
              <a:spcBef>
                <a:spcPts val="0"/>
              </a:spcBef>
              <a:spcAft>
                <a:spcPts val="0"/>
              </a:spcAft>
              <a:buClr>
                <a:srgbClr val="0000FF"/>
              </a:buClr>
              <a:buSzPts val="720"/>
              <a:buFont typeface="Noto Sans Symbols"/>
              <a:buChar char="l"/>
            </a:pPr>
            <a:r>
              <a:rPr b="1" i="0" lang="en-IN" sz="1600" u="none" cap="none" strike="noStrike">
                <a:solidFill>
                  <a:srgbClr val="0000FF"/>
                </a:solidFill>
                <a:latin typeface="Arial"/>
                <a:ea typeface="Arial"/>
                <a:cs typeface="Arial"/>
                <a:sym typeface="Arial"/>
              </a:rPr>
              <a:t>var eventEmitter = new events.EventEmitter();</a:t>
            </a:r>
            <a:endParaRPr b="0" i="0" sz="1800" u="none" cap="none" strike="noStrike"/>
          </a:p>
          <a:p>
            <a:pPr indent="-45720" lvl="1" marL="0" marR="0" rtl="0" algn="l">
              <a:lnSpc>
                <a:spcPct val="100000"/>
              </a:lnSpc>
              <a:spcBef>
                <a:spcPts val="0"/>
              </a:spcBef>
              <a:spcAft>
                <a:spcPts val="0"/>
              </a:spcAft>
              <a:buClr>
                <a:srgbClr val="579D1C"/>
              </a:buClr>
              <a:buSzPts val="720"/>
              <a:buFont typeface="Noto Sans Symbols"/>
              <a:buChar char="l"/>
            </a:pPr>
            <a:r>
              <a:rPr b="1" i="0" lang="en-IN" sz="1600" u="none" cap="none" strike="noStrike">
                <a:solidFill>
                  <a:srgbClr val="579D1C"/>
                </a:solidFill>
                <a:latin typeface="Arial"/>
                <a:ea typeface="Arial"/>
                <a:cs typeface="Arial"/>
                <a:sym typeface="Arial"/>
              </a:rPr>
              <a:t>// Bind the connection event with the listner1 function</a:t>
            </a:r>
            <a:endParaRPr b="0" i="0" sz="1800" u="none" cap="none" strike="noStrike"/>
          </a:p>
          <a:p>
            <a:pPr indent="-45720" lvl="1" marL="0" marR="0" rtl="0" algn="l">
              <a:lnSpc>
                <a:spcPct val="100000"/>
              </a:lnSpc>
              <a:spcBef>
                <a:spcPts val="0"/>
              </a:spcBef>
              <a:spcAft>
                <a:spcPts val="0"/>
              </a:spcAft>
              <a:buClr>
                <a:srgbClr val="0000FF"/>
              </a:buClr>
              <a:buSzPts val="720"/>
              <a:buFont typeface="Noto Sans Symbols"/>
              <a:buChar char="l"/>
            </a:pPr>
            <a:r>
              <a:rPr b="1" i="0" lang="en-IN" sz="1600" u="none" cap="none" strike="noStrike">
                <a:solidFill>
                  <a:srgbClr val="0000FF"/>
                </a:solidFill>
                <a:latin typeface="Arial"/>
                <a:ea typeface="Arial"/>
                <a:cs typeface="Arial"/>
                <a:sym typeface="Arial"/>
              </a:rPr>
              <a:t>eventEmitter.addListener('connection', listner1);</a:t>
            </a:r>
            <a:endParaRPr b="0" i="0" sz="1800" u="none" cap="none" strike="noStrike"/>
          </a:p>
          <a:p>
            <a:pPr indent="-45720" lvl="1" marL="0" marR="0" rtl="0" algn="l">
              <a:lnSpc>
                <a:spcPct val="100000"/>
              </a:lnSpc>
              <a:spcBef>
                <a:spcPts val="0"/>
              </a:spcBef>
              <a:spcAft>
                <a:spcPts val="0"/>
              </a:spcAft>
              <a:buClr>
                <a:srgbClr val="579D1C"/>
              </a:buClr>
              <a:buSzPts val="720"/>
              <a:buFont typeface="Noto Sans Symbols"/>
              <a:buChar char="l"/>
            </a:pPr>
            <a:r>
              <a:rPr b="1" i="0" lang="en-IN" sz="1600" u="none" cap="none" strike="noStrike">
                <a:solidFill>
                  <a:srgbClr val="579D1C"/>
                </a:solidFill>
                <a:latin typeface="Arial"/>
                <a:ea typeface="Arial"/>
                <a:cs typeface="Arial"/>
                <a:sym typeface="Arial"/>
              </a:rPr>
              <a:t>// Bind the connection event with the listner2 function</a:t>
            </a:r>
            <a:endParaRPr b="0" i="0" sz="1800" u="none" cap="none" strike="noStrike"/>
          </a:p>
          <a:p>
            <a:pPr indent="-45720" lvl="1" marL="0" marR="0" rtl="0" algn="l">
              <a:lnSpc>
                <a:spcPct val="100000"/>
              </a:lnSpc>
              <a:spcBef>
                <a:spcPts val="0"/>
              </a:spcBef>
              <a:spcAft>
                <a:spcPts val="0"/>
              </a:spcAft>
              <a:buClr>
                <a:srgbClr val="0000FF"/>
              </a:buClr>
              <a:buSzPts val="720"/>
              <a:buFont typeface="Noto Sans Symbols"/>
              <a:buChar char="l"/>
            </a:pPr>
            <a:r>
              <a:rPr b="1" i="0" lang="en-IN" sz="1600" u="none" cap="none" strike="noStrike">
                <a:solidFill>
                  <a:srgbClr val="0000FF"/>
                </a:solidFill>
                <a:latin typeface="Arial"/>
                <a:ea typeface="Arial"/>
                <a:cs typeface="Arial"/>
                <a:sym typeface="Arial"/>
              </a:rPr>
              <a:t>eventEmitter.on('connection', listner2);</a:t>
            </a:r>
            <a:endParaRPr b="0" i="0" sz="1800" u="none" cap="none" strike="noStrike"/>
          </a:p>
          <a:p>
            <a:pPr indent="-45720" lvl="1" marL="0" marR="0" rtl="0" algn="l">
              <a:lnSpc>
                <a:spcPct val="100000"/>
              </a:lnSpc>
              <a:spcBef>
                <a:spcPts val="0"/>
              </a:spcBef>
              <a:spcAft>
                <a:spcPts val="0"/>
              </a:spcAft>
              <a:buClr>
                <a:srgbClr val="579D1C"/>
              </a:buClr>
              <a:buSzPts val="720"/>
              <a:buFont typeface="Noto Sans Symbols"/>
              <a:buChar char="l"/>
            </a:pPr>
            <a:r>
              <a:rPr b="1" i="0" lang="en-IN" sz="1600" u="none" cap="none" strike="noStrike">
                <a:solidFill>
                  <a:srgbClr val="579D1C"/>
                </a:solidFill>
                <a:latin typeface="Arial"/>
                <a:ea typeface="Arial"/>
                <a:cs typeface="Arial"/>
                <a:sym typeface="Arial"/>
              </a:rPr>
              <a:t>// Fire the connection event </a:t>
            </a:r>
            <a:endParaRPr b="0" i="0" sz="1800" u="none" cap="none" strike="noStrike"/>
          </a:p>
          <a:p>
            <a:pPr indent="-45720" lvl="1" marL="0" marR="0" rtl="0" algn="l">
              <a:lnSpc>
                <a:spcPct val="100000"/>
              </a:lnSpc>
              <a:spcBef>
                <a:spcPts val="0"/>
              </a:spcBef>
              <a:spcAft>
                <a:spcPts val="0"/>
              </a:spcAft>
              <a:buClr>
                <a:srgbClr val="0000FF"/>
              </a:buClr>
              <a:buSzPts val="720"/>
              <a:buFont typeface="Noto Sans Symbols"/>
              <a:buChar char="l"/>
            </a:pPr>
            <a:r>
              <a:rPr b="1" i="0" lang="en-IN" sz="1600" u="none" cap="none" strike="noStrike">
                <a:solidFill>
                  <a:srgbClr val="0000FF"/>
                </a:solidFill>
                <a:latin typeface="Arial"/>
                <a:ea typeface="Arial"/>
                <a:cs typeface="Arial"/>
                <a:sym typeface="Arial"/>
              </a:rPr>
              <a:t>eventEmitter.emit('connection');</a:t>
            </a:r>
            <a:endParaRPr b="0" i="0" sz="1800" u="none" cap="none" strike="noStrike"/>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48"/>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Fundamentals-Events</a:t>
            </a:r>
            <a:endParaRPr sz="1800"/>
          </a:p>
        </p:txBody>
      </p:sp>
      <p:sp>
        <p:nvSpPr>
          <p:cNvPr id="562" name="Google Shape;562;p48"/>
          <p:cNvSpPr/>
          <p:nvPr/>
        </p:nvSpPr>
        <p:spPr>
          <a:xfrm>
            <a:off x="360000" y="74592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Event module Methods : </a:t>
            </a:r>
            <a:endParaRPr sz="1800"/>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addListener(event, listener)</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on(event, listener)</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once(event, listener)</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removeListener(event, listener)</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removeAllListeners([event])</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emit(event, [arg1], [arg2], [...])</a:t>
            </a:r>
            <a:endParaRPr b="0" i="0" sz="1800" u="none" cap="none" strike="noStrike"/>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49"/>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Fundamentals-Streams</a:t>
            </a:r>
            <a:endParaRPr sz="1800"/>
          </a:p>
        </p:txBody>
      </p:sp>
      <p:sp>
        <p:nvSpPr>
          <p:cNvPr id="568" name="Google Shape;568;p49"/>
          <p:cNvSpPr/>
          <p:nvPr/>
        </p:nvSpPr>
        <p:spPr>
          <a:xfrm>
            <a:off x="144000" y="745920"/>
            <a:ext cx="9214560" cy="364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1800">
                <a:solidFill>
                  <a:srgbClr val="000000"/>
                </a:solidFill>
                <a:latin typeface="Arial"/>
                <a:ea typeface="Arial"/>
                <a:cs typeface="Arial"/>
                <a:sym typeface="Arial"/>
              </a:rPr>
              <a:t>Streams</a:t>
            </a:r>
            <a:r>
              <a:rPr lang="en-IN" sz="1800">
                <a:solidFill>
                  <a:srgbClr val="000000"/>
                </a:solidFill>
                <a:latin typeface="Arial"/>
                <a:ea typeface="Arial"/>
                <a:cs typeface="Arial"/>
                <a:sym typeface="Arial"/>
              </a:rPr>
              <a:t> are objects that let you read data from a source or write data to a destination in continous fashion.</a:t>
            </a:r>
            <a:endParaRPr sz="1800"/>
          </a:p>
          <a:p>
            <a:pPr indent="0" lvl="0" marL="0" marR="0" rtl="0" algn="l">
              <a:lnSpc>
                <a:spcPct val="100000"/>
              </a:lnSpc>
              <a:spcBef>
                <a:spcPts val="0"/>
              </a:spcBef>
              <a:spcAft>
                <a:spcPts val="0"/>
              </a:spcAft>
              <a:buNone/>
            </a:pPr>
            <a:r>
              <a:rPr lang="en-IN" sz="1800">
                <a:solidFill>
                  <a:srgbClr val="000000"/>
                </a:solidFill>
                <a:latin typeface="Arial"/>
                <a:ea typeface="Arial"/>
                <a:cs typeface="Arial"/>
                <a:sym typeface="Arial"/>
              </a:rPr>
              <a:t> </a:t>
            </a:r>
            <a:endParaRPr sz="1800"/>
          </a:p>
          <a:p>
            <a:pPr indent="0" lvl="0" marL="0" marR="0" rtl="0" algn="l">
              <a:lnSpc>
                <a:spcPct val="100000"/>
              </a:lnSpc>
              <a:spcBef>
                <a:spcPts val="0"/>
              </a:spcBef>
              <a:spcAft>
                <a:spcPts val="0"/>
              </a:spcAft>
              <a:buNone/>
            </a:pPr>
            <a:r>
              <a:rPr lang="en-IN" sz="1800">
                <a:solidFill>
                  <a:srgbClr val="000000"/>
                </a:solidFill>
                <a:latin typeface="Arial"/>
                <a:ea typeface="Arial"/>
                <a:cs typeface="Arial"/>
                <a:sym typeface="Arial"/>
              </a:rPr>
              <a:t>In Node.js, there are four types of streams.</a:t>
            </a:r>
            <a:endParaRPr sz="1800"/>
          </a:p>
          <a:p>
            <a:pPr indent="0" lvl="0" marL="0" marR="0" rtl="0" algn="l">
              <a:lnSpc>
                <a:spcPct val="100000"/>
              </a:lnSpc>
              <a:spcBef>
                <a:spcPts val="0"/>
              </a:spcBef>
              <a:spcAft>
                <a:spcPts val="0"/>
              </a:spcAft>
              <a:buNone/>
            </a:pPr>
            <a:r>
              <a:t/>
            </a:r>
            <a:endParaRPr sz="1800"/>
          </a:p>
          <a:p>
            <a:pPr indent="-114300" lvl="0" marL="0" marR="0" rtl="0" algn="l">
              <a:lnSpc>
                <a:spcPct val="100000"/>
              </a:lnSpc>
              <a:spcBef>
                <a:spcPts val="0"/>
              </a:spcBef>
              <a:spcAft>
                <a:spcPts val="0"/>
              </a:spcAft>
              <a:buClr>
                <a:srgbClr val="000000"/>
              </a:buClr>
              <a:buSzPts val="1800"/>
              <a:buFont typeface="Noto Sans Symbols"/>
              <a:buAutoNum type="arabicParenR"/>
            </a:pPr>
            <a:r>
              <a:rPr b="1" lang="en-IN" sz="1800">
                <a:solidFill>
                  <a:srgbClr val="000000"/>
                </a:solidFill>
                <a:latin typeface="Arial"/>
                <a:ea typeface="Arial"/>
                <a:cs typeface="Arial"/>
                <a:sym typeface="Arial"/>
              </a:rPr>
              <a:t>Readable - </a:t>
            </a:r>
            <a:r>
              <a:rPr lang="en-IN" sz="1800">
                <a:solidFill>
                  <a:srgbClr val="000000"/>
                </a:solidFill>
                <a:latin typeface="Arial"/>
                <a:ea typeface="Arial"/>
                <a:cs typeface="Arial"/>
                <a:sym typeface="Arial"/>
              </a:rPr>
              <a:t>Stream which is used for read operation.</a:t>
            </a:r>
            <a:endParaRPr sz="1800"/>
          </a:p>
          <a:p>
            <a:pPr indent="-114300" lvl="0" marL="0" marR="0" rtl="0" algn="l">
              <a:lnSpc>
                <a:spcPct val="100000"/>
              </a:lnSpc>
              <a:spcBef>
                <a:spcPts val="0"/>
              </a:spcBef>
              <a:spcAft>
                <a:spcPts val="0"/>
              </a:spcAft>
              <a:buClr>
                <a:srgbClr val="000000"/>
              </a:buClr>
              <a:buSzPts val="1800"/>
              <a:buFont typeface="Noto Sans Symbols"/>
              <a:buAutoNum type="arabicParenR"/>
            </a:pPr>
            <a:r>
              <a:rPr b="1" lang="en-IN" sz="1800">
                <a:solidFill>
                  <a:srgbClr val="000000"/>
                </a:solidFill>
                <a:latin typeface="Arial"/>
                <a:ea typeface="Arial"/>
                <a:cs typeface="Arial"/>
                <a:sym typeface="Arial"/>
              </a:rPr>
              <a:t>Writable - </a:t>
            </a:r>
            <a:r>
              <a:rPr lang="en-IN" sz="1800">
                <a:solidFill>
                  <a:srgbClr val="000000"/>
                </a:solidFill>
                <a:latin typeface="Arial"/>
                <a:ea typeface="Arial"/>
                <a:cs typeface="Arial"/>
                <a:sym typeface="Arial"/>
              </a:rPr>
              <a:t>Stream which is used for write operation.</a:t>
            </a:r>
            <a:endParaRPr sz="1800"/>
          </a:p>
          <a:p>
            <a:pPr indent="-114300" lvl="0" marL="0" marR="0" rtl="0" algn="l">
              <a:lnSpc>
                <a:spcPct val="100000"/>
              </a:lnSpc>
              <a:spcBef>
                <a:spcPts val="0"/>
              </a:spcBef>
              <a:spcAft>
                <a:spcPts val="0"/>
              </a:spcAft>
              <a:buClr>
                <a:srgbClr val="000000"/>
              </a:buClr>
              <a:buSzPts val="1800"/>
              <a:buFont typeface="Noto Sans Symbols"/>
              <a:buAutoNum type="arabicParenR"/>
            </a:pPr>
            <a:r>
              <a:rPr b="1" lang="en-IN" sz="1800">
                <a:solidFill>
                  <a:srgbClr val="000000"/>
                </a:solidFill>
                <a:latin typeface="Arial"/>
                <a:ea typeface="Arial"/>
                <a:cs typeface="Arial"/>
                <a:sym typeface="Arial"/>
              </a:rPr>
              <a:t>Duplex - </a:t>
            </a:r>
            <a:r>
              <a:rPr lang="en-IN" sz="1800">
                <a:solidFill>
                  <a:srgbClr val="000000"/>
                </a:solidFill>
                <a:latin typeface="Arial"/>
                <a:ea typeface="Arial"/>
                <a:cs typeface="Arial"/>
                <a:sym typeface="Arial"/>
              </a:rPr>
              <a:t>Stream which can be used for both read and write operation.</a:t>
            </a:r>
            <a:endParaRPr sz="1800"/>
          </a:p>
          <a:p>
            <a:pPr indent="-114300" lvl="0" marL="0" marR="0" rtl="0" algn="l">
              <a:lnSpc>
                <a:spcPct val="100000"/>
              </a:lnSpc>
              <a:spcBef>
                <a:spcPts val="0"/>
              </a:spcBef>
              <a:spcAft>
                <a:spcPts val="0"/>
              </a:spcAft>
              <a:buClr>
                <a:srgbClr val="000000"/>
              </a:buClr>
              <a:buSzPts val="1800"/>
              <a:buFont typeface="Noto Sans Symbols"/>
              <a:buAutoNum type="arabicParenR"/>
            </a:pPr>
            <a:r>
              <a:rPr b="1" lang="en-IN" sz="1800">
                <a:solidFill>
                  <a:srgbClr val="000000"/>
                </a:solidFill>
                <a:latin typeface="Arial"/>
                <a:ea typeface="Arial"/>
                <a:cs typeface="Arial"/>
                <a:sym typeface="Arial"/>
              </a:rPr>
              <a:t>Transform -</a:t>
            </a:r>
            <a:r>
              <a:rPr lang="en-IN" sz="1800">
                <a:solidFill>
                  <a:srgbClr val="000000"/>
                </a:solidFill>
                <a:latin typeface="Arial"/>
                <a:ea typeface="Arial"/>
                <a:cs typeface="Arial"/>
                <a:sym typeface="Arial"/>
              </a:rPr>
              <a:t> A type of duplex stream where the output is computed based on input.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50"/>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Fundamentals-Streams</a:t>
            </a:r>
            <a:endParaRPr sz="1800"/>
          </a:p>
        </p:txBody>
      </p:sp>
      <p:sp>
        <p:nvSpPr>
          <p:cNvPr id="574" name="Google Shape;574;p50"/>
          <p:cNvSpPr/>
          <p:nvPr/>
        </p:nvSpPr>
        <p:spPr>
          <a:xfrm>
            <a:off x="289440" y="747000"/>
            <a:ext cx="921456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00"/>
              </a:buClr>
              <a:buSzPts val="810"/>
              <a:buFont typeface="Noto Sans Symbols"/>
              <a:buChar char="l"/>
            </a:pPr>
            <a:r>
              <a:rPr b="1" lang="en-IN" sz="1800">
                <a:solidFill>
                  <a:srgbClr val="000000"/>
                </a:solidFill>
                <a:latin typeface="Arial"/>
                <a:ea typeface="Arial"/>
                <a:cs typeface="Arial"/>
                <a:sym typeface="Arial"/>
              </a:rPr>
              <a:t>Readable stream :</a:t>
            </a:r>
            <a:endParaRPr sz="1800"/>
          </a:p>
          <a:p>
            <a:pPr indent="0" lvl="0" marL="0" marR="0" rtl="0" algn="l">
              <a:lnSpc>
                <a:spcPct val="100000"/>
              </a:lnSpc>
              <a:spcBef>
                <a:spcPts val="0"/>
              </a:spcBef>
              <a:spcAft>
                <a:spcPts val="0"/>
              </a:spcAft>
              <a:buSzPts val="810"/>
              <a:buFont typeface="Noto Sans Symbols"/>
              <a:buNone/>
            </a:pPr>
            <a:r>
              <a:t/>
            </a:r>
            <a:endParaRPr sz="1800"/>
          </a:p>
          <a:p>
            <a:pPr indent="-51435" lvl="0" marL="0" marR="0" rtl="0" algn="l">
              <a:lnSpc>
                <a:spcPct val="100000"/>
              </a:lnSpc>
              <a:spcBef>
                <a:spcPts val="0"/>
              </a:spcBef>
              <a:spcAft>
                <a:spcPts val="0"/>
              </a:spcAft>
              <a:buClr>
                <a:srgbClr val="000000"/>
              </a:buClr>
              <a:buSzPts val="810"/>
              <a:buFont typeface="Noto Sans Symbols"/>
              <a:buChar char="l"/>
            </a:pPr>
            <a:r>
              <a:rPr b="1" lang="en-IN" sz="1800">
                <a:solidFill>
                  <a:srgbClr val="000000"/>
                </a:solidFill>
                <a:latin typeface="Arial"/>
                <a:ea typeface="Arial"/>
                <a:cs typeface="Arial"/>
                <a:sym typeface="Arial"/>
              </a:rPr>
              <a:t>   </a:t>
            </a:r>
            <a:r>
              <a:rPr lang="en-IN" sz="1800">
                <a:solidFill>
                  <a:srgbClr val="3333FF"/>
                </a:solidFill>
                <a:latin typeface="Arial"/>
                <a:ea typeface="Arial"/>
                <a:cs typeface="Arial"/>
                <a:sym typeface="Arial"/>
              </a:rPr>
              <a:t>var fs=require('fs');</a:t>
            </a:r>
            <a:endParaRPr sz="1800"/>
          </a:p>
          <a:p>
            <a:pPr indent="-45720" lvl="1" marL="0" marR="0" rtl="0" algn="l">
              <a:lnSpc>
                <a:spcPct val="100000"/>
              </a:lnSpc>
              <a:spcBef>
                <a:spcPts val="0"/>
              </a:spcBef>
              <a:spcAft>
                <a:spcPts val="0"/>
              </a:spcAft>
              <a:buClr>
                <a:srgbClr val="579D1C"/>
              </a:buClr>
              <a:buSzPts val="720"/>
              <a:buFont typeface="Noto Sans Symbols"/>
              <a:buChar char="l"/>
            </a:pPr>
            <a:r>
              <a:rPr b="0" i="0" lang="en-IN" sz="1600" u="none" cap="none" strike="noStrike">
                <a:solidFill>
                  <a:srgbClr val="579D1C"/>
                </a:solidFill>
                <a:latin typeface="Arial"/>
                <a:ea typeface="Arial"/>
                <a:cs typeface="Arial"/>
                <a:sym typeface="Arial"/>
              </a:rPr>
              <a:t>// Create a readable stream</a:t>
            </a:r>
            <a:endParaRPr b="0" i="0" sz="1800" u="none" cap="none" strike="noStrike"/>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var readerStream = fs.createReadStream('input.txt');</a:t>
            </a:r>
            <a:endParaRPr sz="1800"/>
          </a:p>
          <a:p>
            <a:pPr indent="0" lvl="0" marL="0" marR="0" rtl="0" algn="l">
              <a:lnSpc>
                <a:spcPct val="100000"/>
              </a:lnSpc>
              <a:spcBef>
                <a:spcPts val="0"/>
              </a:spcBef>
              <a:spcAft>
                <a:spcPts val="0"/>
              </a:spcAft>
              <a:buNone/>
            </a:pPr>
            <a:r>
              <a:rPr lang="en-IN" sz="1600">
                <a:solidFill>
                  <a:srgbClr val="579D1C"/>
                </a:solidFill>
                <a:latin typeface="Arial"/>
                <a:ea typeface="Arial"/>
                <a:cs typeface="Arial"/>
                <a:sym typeface="Arial"/>
              </a:rPr>
              <a:t>	// Set the encoding to be utf8.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readerStream.setEncoding('UTF8');</a:t>
            </a:r>
            <a:endParaRPr sz="1800"/>
          </a:p>
          <a:p>
            <a:pPr indent="0" lvl="0" marL="0" marR="0" rtl="0" algn="l">
              <a:lnSpc>
                <a:spcPct val="100000"/>
              </a:lnSpc>
              <a:spcBef>
                <a:spcPts val="0"/>
              </a:spcBef>
              <a:spcAft>
                <a:spcPts val="0"/>
              </a:spcAft>
              <a:buNone/>
            </a:pPr>
            <a:r>
              <a:rPr lang="en-IN" sz="1600">
                <a:solidFill>
                  <a:srgbClr val="579D1C"/>
                </a:solidFill>
                <a:latin typeface="Arial"/>
                <a:ea typeface="Arial"/>
                <a:cs typeface="Arial"/>
                <a:sym typeface="Arial"/>
              </a:rPr>
              <a:t>	// Handle stream events --&gt; data, end</a:t>
            </a:r>
            <a:endParaRPr sz="1800"/>
          </a:p>
          <a:p>
            <a:pPr indent="0" lvl="0" marL="0" marR="0" rtl="0" algn="l">
              <a:lnSpc>
                <a:spcPct val="100000"/>
              </a:lnSpc>
              <a:spcBef>
                <a:spcPts val="0"/>
              </a:spcBef>
              <a:spcAft>
                <a:spcPts val="0"/>
              </a:spcAft>
              <a:buNone/>
            </a:pPr>
            <a:r>
              <a:rPr lang="en-IN" sz="1600">
                <a:solidFill>
                  <a:srgbClr val="579D1C"/>
                </a:solidFill>
                <a:latin typeface="Arial"/>
                <a:ea typeface="Arial"/>
                <a:cs typeface="Arial"/>
                <a:sym typeface="Arial"/>
              </a:rPr>
              <a:t>	</a:t>
            </a:r>
            <a:r>
              <a:rPr lang="en-IN" sz="1600">
                <a:solidFill>
                  <a:srgbClr val="3333FF"/>
                </a:solidFill>
                <a:latin typeface="Arial"/>
                <a:ea typeface="Arial"/>
                <a:cs typeface="Arial"/>
                <a:sym typeface="Arial"/>
              </a:rPr>
              <a:t>var data=””;</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readerStream.on('data', function(chunk)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data += chunk;</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readerStream.on('end',function(){</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console.log(data);</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rPr lang="en-IN" sz="1600">
                <a:solidFill>
                  <a:srgbClr val="000000"/>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51"/>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Fundamentals-Streams</a:t>
            </a:r>
            <a:endParaRPr sz="1800"/>
          </a:p>
        </p:txBody>
      </p:sp>
      <p:sp>
        <p:nvSpPr>
          <p:cNvPr id="580" name="Google Shape;580;p51"/>
          <p:cNvSpPr/>
          <p:nvPr/>
        </p:nvSpPr>
        <p:spPr>
          <a:xfrm>
            <a:off x="288360" y="720000"/>
            <a:ext cx="921456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00"/>
              </a:buClr>
              <a:buSzPts val="810"/>
              <a:buFont typeface="Noto Sans Symbols"/>
              <a:buChar char="l"/>
            </a:pPr>
            <a:r>
              <a:rPr b="1" lang="en-IN" sz="1800">
                <a:solidFill>
                  <a:srgbClr val="000000"/>
                </a:solidFill>
                <a:latin typeface="Arial"/>
                <a:ea typeface="Arial"/>
                <a:cs typeface="Arial"/>
                <a:sym typeface="Arial"/>
              </a:rPr>
              <a:t>Writable stream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var fs = require("fs");</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var data = 'Simply Easy Learning';</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r>
              <a:rPr lang="en-IN" sz="1600">
                <a:solidFill>
                  <a:srgbClr val="579D1C"/>
                </a:solidFill>
                <a:latin typeface="Arial"/>
                <a:ea typeface="Arial"/>
                <a:cs typeface="Arial"/>
                <a:sym typeface="Arial"/>
              </a:rPr>
              <a:t>// Create a writable stream</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var writerStream = fs.createWriteStream('output.txt');</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r>
              <a:rPr lang="en-IN" sz="1600">
                <a:solidFill>
                  <a:srgbClr val="579D1C"/>
                </a:solidFill>
                <a:latin typeface="Arial"/>
                <a:ea typeface="Arial"/>
                <a:cs typeface="Arial"/>
                <a:sym typeface="Arial"/>
              </a:rPr>
              <a:t>// Write the data to stream with encoding to be utf8</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writerStream.write(data,'UTF8');</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r>
              <a:rPr lang="en-IN" sz="1600">
                <a:solidFill>
                  <a:srgbClr val="579D1C"/>
                </a:solidFill>
                <a:latin typeface="Arial"/>
                <a:ea typeface="Arial"/>
                <a:cs typeface="Arial"/>
                <a:sym typeface="Arial"/>
              </a:rPr>
              <a:t>// Mark the end of file</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writerStream.end();</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52"/>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Fundamentals-Buffer</a:t>
            </a:r>
            <a:endParaRPr sz="1800"/>
          </a:p>
        </p:txBody>
      </p:sp>
      <p:sp>
        <p:nvSpPr>
          <p:cNvPr id="586" name="Google Shape;586;p52"/>
          <p:cNvSpPr/>
          <p:nvPr/>
        </p:nvSpPr>
        <p:spPr>
          <a:xfrm>
            <a:off x="288360" y="745920"/>
            <a:ext cx="921456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00"/>
              </a:buClr>
              <a:buSzPts val="810"/>
              <a:buFont typeface="Noto Sans Symbols"/>
              <a:buChar char="l"/>
            </a:pPr>
            <a:r>
              <a:rPr b="1" lang="en-IN" sz="1800">
                <a:solidFill>
                  <a:srgbClr val="000000"/>
                </a:solidFill>
                <a:latin typeface="Arial"/>
                <a:ea typeface="Arial"/>
                <a:cs typeface="Arial"/>
                <a:sym typeface="Arial"/>
              </a:rPr>
              <a:t>Buffer : </a:t>
            </a:r>
            <a:r>
              <a:rPr lang="en-IN" sz="1800">
                <a:solidFill>
                  <a:srgbClr val="000000"/>
                </a:solidFill>
                <a:latin typeface="Arial"/>
                <a:ea typeface="Arial"/>
                <a:cs typeface="Arial"/>
                <a:sym typeface="Arial"/>
              </a:rPr>
              <a:t>similar to an array of integers but corresponds to a raw memory allocation outside the V8 heap.</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Buffer class is a </a:t>
            </a:r>
            <a:r>
              <a:rPr b="1" lang="en-IN" sz="1800">
                <a:solidFill>
                  <a:srgbClr val="000000"/>
                </a:solidFill>
                <a:latin typeface="Arial"/>
                <a:ea typeface="Arial"/>
                <a:cs typeface="Arial"/>
                <a:sym typeface="Arial"/>
              </a:rPr>
              <a:t>global class</a:t>
            </a:r>
            <a:r>
              <a:rPr lang="en-IN" sz="1800">
                <a:solidFill>
                  <a:srgbClr val="000000"/>
                </a:solidFill>
                <a:latin typeface="Arial"/>
                <a:ea typeface="Arial"/>
                <a:cs typeface="Arial"/>
                <a:sym typeface="Arial"/>
              </a:rPr>
              <a:t> and can be accessed in application without </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importing buffer module.</a:t>
            </a:r>
            <a:endParaRPr sz="1800"/>
          </a:p>
          <a:p>
            <a:pPr indent="-51435" lvl="0" marL="0" marR="0" rtl="0" algn="l">
              <a:lnSpc>
                <a:spcPct val="100000"/>
              </a:lnSpc>
              <a:spcBef>
                <a:spcPts val="0"/>
              </a:spcBef>
              <a:spcAft>
                <a:spcPts val="0"/>
              </a:spcAft>
              <a:buClr>
                <a:srgbClr val="000000"/>
              </a:buClr>
              <a:buSzPts val="810"/>
              <a:buFont typeface="Noto Sans Symbols"/>
              <a:buChar char="l"/>
            </a:pPr>
            <a:r>
              <a:rPr b="1" lang="en-IN" sz="1800">
                <a:solidFill>
                  <a:srgbClr val="000000"/>
                </a:solidFill>
                <a:latin typeface="Arial"/>
                <a:ea typeface="Arial"/>
                <a:cs typeface="Arial"/>
                <a:sym typeface="Arial"/>
              </a:rPr>
              <a:t>Creating Buffers :</a:t>
            </a:r>
            <a:endParaRPr sz="1800"/>
          </a:p>
          <a:p>
            <a:pPr indent="-45720" lvl="0" marL="0" marR="0" rtl="0" algn="l">
              <a:lnSpc>
                <a:spcPct val="100000"/>
              </a:lnSpc>
              <a:spcBef>
                <a:spcPts val="0"/>
              </a:spcBef>
              <a:spcAft>
                <a:spcPts val="0"/>
              </a:spcAft>
              <a:buClr>
                <a:srgbClr val="3333FF"/>
              </a:buClr>
              <a:buSzPts val="720"/>
              <a:buFont typeface="Noto Sans Symbols"/>
              <a:buChar char="l"/>
            </a:pPr>
            <a:r>
              <a:rPr lang="en-IN" sz="1600">
                <a:solidFill>
                  <a:srgbClr val="3333FF"/>
                </a:solidFill>
                <a:latin typeface="Arial"/>
                <a:ea typeface="Arial"/>
                <a:cs typeface="Arial"/>
                <a:sym typeface="Arial"/>
              </a:rPr>
              <a:t>var buf = new Buffer(100);</a:t>
            </a:r>
            <a:endParaRPr sz="1800"/>
          </a:p>
          <a:p>
            <a:pPr indent="-45720" lvl="0" marL="0" marR="0" rtl="0" algn="l">
              <a:lnSpc>
                <a:spcPct val="100000"/>
              </a:lnSpc>
              <a:spcBef>
                <a:spcPts val="0"/>
              </a:spcBef>
              <a:spcAft>
                <a:spcPts val="0"/>
              </a:spcAft>
              <a:buClr>
                <a:srgbClr val="579D1C"/>
              </a:buClr>
              <a:buSzPts val="720"/>
              <a:buFont typeface="Noto Sans Symbols"/>
              <a:buChar char="l"/>
            </a:pPr>
            <a:r>
              <a:rPr lang="en-IN" sz="1600">
                <a:solidFill>
                  <a:srgbClr val="579D1C"/>
                </a:solidFill>
                <a:latin typeface="Arial"/>
                <a:ea typeface="Arial"/>
                <a:cs typeface="Arial"/>
                <a:sym typeface="Arial"/>
              </a:rPr>
              <a:t>//writing into a buffer</a:t>
            </a:r>
            <a:endParaRPr sz="1800"/>
          </a:p>
          <a:p>
            <a:pPr indent="-45720" lvl="0" marL="0" marR="0" rtl="0" algn="l">
              <a:lnSpc>
                <a:spcPct val="100000"/>
              </a:lnSpc>
              <a:spcBef>
                <a:spcPts val="0"/>
              </a:spcBef>
              <a:spcAft>
                <a:spcPts val="0"/>
              </a:spcAft>
              <a:buClr>
                <a:srgbClr val="3333FF"/>
              </a:buClr>
              <a:buSzPts val="720"/>
              <a:buFont typeface="Noto Sans Symbols"/>
              <a:buChar char="l"/>
            </a:pPr>
            <a:r>
              <a:rPr lang="en-IN" sz="1600">
                <a:solidFill>
                  <a:srgbClr val="3333FF"/>
                </a:solidFill>
                <a:latin typeface="Arial"/>
                <a:ea typeface="Arial"/>
                <a:cs typeface="Arial"/>
                <a:sym typeface="Arial"/>
              </a:rPr>
              <a:t>len = buf.write("Simply Easy Learning");</a:t>
            </a:r>
            <a:endParaRPr sz="1800"/>
          </a:p>
          <a:p>
            <a:pPr indent="-45720" lvl="0" marL="0" marR="0" rtl="0" algn="l">
              <a:lnSpc>
                <a:spcPct val="100000"/>
              </a:lnSpc>
              <a:spcBef>
                <a:spcPts val="0"/>
              </a:spcBef>
              <a:spcAft>
                <a:spcPts val="0"/>
              </a:spcAft>
              <a:buClr>
                <a:srgbClr val="3333FF"/>
              </a:buClr>
              <a:buSzPts val="720"/>
              <a:buFont typeface="Noto Sans Symbols"/>
              <a:buChar char="l"/>
            </a:pPr>
            <a:r>
              <a:rPr lang="en-IN" sz="1600">
                <a:solidFill>
                  <a:srgbClr val="3333FF"/>
                </a:solidFill>
                <a:latin typeface="Arial"/>
                <a:ea typeface="Arial"/>
                <a:cs typeface="Arial"/>
                <a:sym typeface="Arial"/>
              </a:rPr>
              <a:t>console.log("Octets written : "+  len);</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r>
              <a:rPr lang="en-IN" sz="1600">
                <a:solidFill>
                  <a:srgbClr val="579D1C"/>
                </a:solidFill>
                <a:latin typeface="Arial"/>
                <a:ea typeface="Arial"/>
                <a:cs typeface="Arial"/>
                <a:sym typeface="Arial"/>
              </a:rPr>
              <a:t> //reading from a buffer</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buf.toString([encoding][, start][, end])</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17"/>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AGENDA Conti...</a:t>
            </a:r>
            <a:endParaRPr sz="1800"/>
          </a:p>
        </p:txBody>
      </p:sp>
      <p:sp>
        <p:nvSpPr>
          <p:cNvPr id="360" name="Google Shape;360;p17"/>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Creating a server with the HTTP module</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Building Command Line Apps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Assignments</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53"/>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Fundamentals-File handling</a:t>
            </a:r>
            <a:endParaRPr sz="1800"/>
          </a:p>
        </p:txBody>
      </p:sp>
      <p:sp>
        <p:nvSpPr>
          <p:cNvPr id="592" name="Google Shape;592;p53"/>
          <p:cNvSpPr/>
          <p:nvPr/>
        </p:nvSpPr>
        <p:spPr>
          <a:xfrm>
            <a:off x="288360" y="745920"/>
            <a:ext cx="921456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Node File System (fs) module can be imported using following syntax:</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var fs = require("fs")</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Few methods of fs </a:t>
            </a:r>
            <a:endParaRPr sz="1800"/>
          </a:p>
          <a:p>
            <a:pPr indent="-51435" lvl="1"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fs.open(path, flags[, mode], callback) .</a:t>
            </a:r>
            <a:endParaRPr b="0" i="0" sz="1800" u="none" cap="none" strike="noStrike"/>
          </a:p>
          <a:p>
            <a:pPr indent="-51435" lvl="1"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fs.stat(path, callback)</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stats.isFile()	Returns true if file type of a simple file.</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stats.isDirectory()	Returns true if file type of a directory.</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stats.isBlockDevice()	Returns true if file type of a block device.</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stats.isCharacterDevice()	Returns true if file type of a character device.</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stats.isSymbolicLink()	Returns true if file type of a symbolic link.</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stats.isFIFO()	Returns true if file type of a FIFO.</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stats.isSocket()	Returns true if file type of asocket.</a:t>
            </a:r>
            <a:endParaRPr b="0" i="0" sz="1800" u="none" cap="none" strike="noStrike"/>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fs.writeFile(filename, data[, options], callback).</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fs.read(fd, buffer, offset, length, position, callback)</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fs.close(fd, callback)</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54"/>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Fundamentals-Error handling</a:t>
            </a:r>
            <a:endParaRPr sz="1800"/>
          </a:p>
        </p:txBody>
      </p:sp>
      <p:sp>
        <p:nvSpPr>
          <p:cNvPr id="598" name="Google Shape;598;p54"/>
          <p:cNvSpPr/>
          <p:nvPr/>
        </p:nvSpPr>
        <p:spPr>
          <a:xfrm>
            <a:off x="217440" y="792000"/>
            <a:ext cx="921456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Error handling is a pain .</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Easy to get by for a long time in Node.js without dealing with many errors correctly .</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Building robust Node.js apps requires dealing properly with errors</a:t>
            </a:r>
            <a:endParaRPr sz="1800"/>
          </a:p>
          <a:p>
            <a:pPr indent="0" lvl="0" marL="0" marR="0" rtl="0" algn="l">
              <a:lnSpc>
                <a:spcPct val="100000"/>
              </a:lnSpc>
              <a:spcBef>
                <a:spcPts val="0"/>
              </a:spcBef>
              <a:spcAft>
                <a:spcPts val="0"/>
              </a:spcAft>
              <a:buNone/>
            </a:pPr>
            <a:r>
              <a:rPr lang="en-IN" sz="1800">
                <a:solidFill>
                  <a:srgbClr val="000000"/>
                </a:solidFill>
                <a:latin typeface="Arial"/>
                <a:ea typeface="Arial"/>
                <a:cs typeface="Arial"/>
                <a:sym typeface="Arial"/>
              </a:rPr>
              <a:t>   	Use </a:t>
            </a:r>
            <a:r>
              <a:rPr b="1" lang="en-IN" sz="1800">
                <a:solidFill>
                  <a:srgbClr val="000000"/>
                </a:solidFill>
                <a:latin typeface="Arial"/>
                <a:ea typeface="Arial"/>
                <a:cs typeface="Arial"/>
                <a:sym typeface="Arial"/>
              </a:rPr>
              <a:t>try catch</a:t>
            </a:r>
            <a:r>
              <a:rPr lang="en-IN" sz="1800">
                <a:solidFill>
                  <a:srgbClr val="000000"/>
                </a:solidFill>
                <a:latin typeface="Arial"/>
                <a:ea typeface="Arial"/>
                <a:cs typeface="Arial"/>
                <a:sym typeface="Arial"/>
              </a:rPr>
              <a:t> block: to handle errors.</a:t>
            </a:r>
            <a:endParaRPr sz="1800"/>
          </a:p>
          <a:p>
            <a:pPr indent="0" lvl="0" marL="0" marR="0" rtl="0" algn="l">
              <a:lnSpc>
                <a:spcPct val="100000"/>
              </a:lnSpc>
              <a:spcBef>
                <a:spcPts val="0"/>
              </a:spcBef>
              <a:spcAft>
                <a:spcPts val="0"/>
              </a:spcAft>
              <a:buNone/>
            </a:pPr>
            <a:r>
              <a:rPr lang="en-IN" sz="1800">
                <a:solidFill>
                  <a:srgbClr val="000000"/>
                </a:solidFill>
                <a:latin typeface="Arial"/>
                <a:ea typeface="Arial"/>
                <a:cs typeface="Arial"/>
                <a:sym typeface="Arial"/>
              </a:rPr>
              <a:t>	</a:t>
            </a:r>
            <a:r>
              <a:rPr b="1" lang="en-IN" sz="1800">
                <a:solidFill>
                  <a:srgbClr val="000000"/>
                </a:solidFill>
                <a:latin typeface="Arial"/>
                <a:ea typeface="Arial"/>
                <a:cs typeface="Arial"/>
                <a:sym typeface="Arial"/>
              </a:rPr>
              <a:t>Throw</a:t>
            </a:r>
            <a:r>
              <a:rPr lang="en-IN" sz="1800">
                <a:solidFill>
                  <a:srgbClr val="000000"/>
                </a:solidFill>
                <a:latin typeface="Arial"/>
                <a:ea typeface="Arial"/>
                <a:cs typeface="Arial"/>
                <a:sym typeface="Arial"/>
              </a:rPr>
              <a:t> error : to throw customise error</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process.on('uncaughtException')-To handle unhandled exception which stops your node server.</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55"/>
          <p:cNvSpPr/>
          <p:nvPr/>
        </p:nvSpPr>
        <p:spPr>
          <a:xfrm>
            <a:off x="195720" y="2379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Fundamentals-HTTP SERVER</a:t>
            </a:r>
            <a:endParaRPr sz="1800"/>
          </a:p>
          <a:p>
            <a:pPr indent="0" lvl="0" marL="0" marR="0" rtl="0" algn="l">
              <a:spcBef>
                <a:spcPts val="0"/>
              </a:spcBef>
              <a:spcAft>
                <a:spcPts val="0"/>
              </a:spcAft>
              <a:buNone/>
            </a:pPr>
            <a:r>
              <a:t/>
            </a:r>
            <a:endParaRPr sz="1800"/>
          </a:p>
        </p:txBody>
      </p:sp>
      <p:sp>
        <p:nvSpPr>
          <p:cNvPr id="604" name="Google Shape;604;p55"/>
          <p:cNvSpPr/>
          <p:nvPr/>
        </p:nvSpPr>
        <p:spPr>
          <a:xfrm>
            <a:off x="144000" y="720000"/>
            <a:ext cx="921450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FF"/>
              </a:buClr>
              <a:buSzPts val="810"/>
              <a:buFont typeface="Noto Sans Symbols"/>
              <a:buChar char="l"/>
            </a:pPr>
            <a:r>
              <a:rPr lang="en-IN" sz="1800">
                <a:solidFill>
                  <a:srgbClr val="0000FF"/>
                </a:solidFill>
                <a:latin typeface="Arial"/>
                <a:ea typeface="Arial"/>
                <a:cs typeface="Arial"/>
                <a:sym typeface="Arial"/>
              </a:rPr>
              <a:t>http://www.sitepoint.com/creating-a-http-server-in-node-js/</a:t>
            </a:r>
            <a:endParaRPr sz="1800"/>
          </a:p>
          <a:p>
            <a:pPr indent="0" lvl="0" marL="0" marR="0" rtl="0" algn="l">
              <a:lnSpc>
                <a:spcPct val="100000"/>
              </a:lnSpc>
              <a:spcBef>
                <a:spcPts val="0"/>
              </a:spcBef>
              <a:spcAft>
                <a:spcPts val="0"/>
              </a:spcAft>
              <a:buSzPts val="810"/>
              <a:buFont typeface="Noto Sans Symbols"/>
              <a:buNone/>
            </a:pPr>
            <a:r>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56"/>
          <p:cNvSpPr/>
          <p:nvPr/>
        </p:nvSpPr>
        <p:spPr>
          <a:xfrm>
            <a:off x="-10908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rPr>
              <a:t>   </a:t>
            </a:r>
            <a:r>
              <a:rPr b="1" lang="en-IN" sz="2600">
                <a:solidFill>
                  <a:srgbClr val="FF0066"/>
                </a:solidFill>
                <a:latin typeface="Arial"/>
                <a:ea typeface="Arial"/>
                <a:cs typeface="Arial"/>
                <a:sym typeface="Arial"/>
              </a:rPr>
              <a:t>Thank you </a:t>
            </a:r>
            <a:endParaRPr sz="1800"/>
          </a:p>
        </p:txBody>
      </p:sp>
      <p:sp>
        <p:nvSpPr>
          <p:cNvPr id="610" name="Google Shape;610;p56"/>
          <p:cNvSpPr/>
          <p:nvPr/>
        </p:nvSpPr>
        <p:spPr>
          <a:xfrm>
            <a:off x="217440" y="792000"/>
            <a:ext cx="9214560" cy="364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SzPts val="810"/>
              <a:buFont typeface="Noto Sans Symbols"/>
              <a:buNone/>
            </a:pPr>
            <a:r>
              <a:t/>
            </a:r>
            <a:endParaRPr sz="1800"/>
          </a:p>
          <a:p>
            <a:pPr indent="0" lvl="0" marL="0" marR="0" rtl="0" algn="l">
              <a:lnSpc>
                <a:spcPct val="100000"/>
              </a:lnSpc>
              <a:spcBef>
                <a:spcPts val="0"/>
              </a:spcBef>
              <a:spcAft>
                <a:spcPts val="0"/>
              </a:spcAft>
              <a:buSzPts val="810"/>
              <a:buFont typeface="Noto Sans Symbols"/>
              <a:buNone/>
            </a:pPr>
            <a:r>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18"/>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What is Node JS?</a:t>
            </a:r>
            <a:endParaRPr sz="1800"/>
          </a:p>
        </p:txBody>
      </p:sp>
      <p:sp>
        <p:nvSpPr>
          <p:cNvPr id="366" name="Google Shape;366;p18"/>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Open-source platform =Application + Server</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Built on Chrome's JavaScript engine V8 to execute code</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Event-driven and non-blocking I/O.</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Coding in Javascript.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Single Threaded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 DIRTY(Data Intensive RealTime ) Applications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Used by IBM,Microsoft,Yahoo!,Walmart,Groupon, SAP,LinkedIn, PayPal,and GoDaddy</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19"/>
          <p:cNvSpPr/>
          <p:nvPr/>
        </p:nvSpPr>
        <p:spPr>
          <a:xfrm>
            <a:off x="576720" y="2379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00"/>
          </a:p>
        </p:txBody>
      </p:sp>
      <p:sp>
        <p:nvSpPr>
          <p:cNvPr id="372" name="Google Shape;372;p19"/>
          <p:cNvSpPr/>
          <p:nvPr/>
        </p:nvSpPr>
        <p:spPr>
          <a:xfrm>
            <a:off x="288000" y="792000"/>
            <a:ext cx="8926500" cy="4156200"/>
          </a:xfrm>
          <a:prstGeom prst="rect">
            <a:avLst/>
          </a:prstGeom>
          <a:noFill/>
          <a:ln>
            <a:noFill/>
          </a:ln>
        </p:spPr>
        <p:txBody>
          <a:bodyPr anchorCtr="0" anchor="t" bIns="0" lIns="0" spcFirstLastPara="1" rIns="0" wrap="square" tIns="0">
            <a:noAutofit/>
          </a:bodyPr>
          <a:lstStyle/>
          <a:p>
            <a:pPr indent="0" lvl="0" marL="457200" rtl="0" algn="l">
              <a:spcBef>
                <a:spcPts val="0"/>
              </a:spcBef>
              <a:spcAft>
                <a:spcPts val="0"/>
              </a:spcAft>
              <a:buNone/>
            </a:pPr>
            <a:r>
              <a:t/>
            </a:r>
            <a:endParaRPr b="1" sz="2600">
              <a:solidFill>
                <a:srgbClr val="FF0066"/>
              </a:solidFill>
            </a:endParaRPr>
          </a:p>
          <a:p>
            <a:pPr indent="0" lvl="0" marL="457200" rtl="0" algn="l">
              <a:spcBef>
                <a:spcPts val="0"/>
              </a:spcBef>
              <a:spcAft>
                <a:spcPts val="0"/>
              </a:spcAft>
              <a:buNone/>
            </a:pPr>
            <a:r>
              <a:t/>
            </a:r>
            <a:endParaRPr b="1" sz="2600">
              <a:solidFill>
                <a:srgbClr val="FF0066"/>
              </a:solidFill>
            </a:endParaRPr>
          </a:p>
          <a:p>
            <a:pPr indent="0" lvl="0" marL="457200" rtl="0" algn="l">
              <a:spcBef>
                <a:spcPts val="0"/>
              </a:spcBef>
              <a:spcAft>
                <a:spcPts val="0"/>
              </a:spcAft>
              <a:buNone/>
            </a:pPr>
            <a:r>
              <a:t/>
            </a:r>
            <a:endParaRPr b="1" sz="2600">
              <a:solidFill>
                <a:srgbClr val="FF0066"/>
              </a:solidFill>
            </a:endParaRPr>
          </a:p>
          <a:p>
            <a:pPr indent="0" lvl="0" marL="457200" rtl="0" algn="l">
              <a:spcBef>
                <a:spcPts val="0"/>
              </a:spcBef>
              <a:spcAft>
                <a:spcPts val="0"/>
              </a:spcAft>
              <a:buNone/>
            </a:pPr>
            <a:r>
              <a:rPr b="1" lang="en-IN" sz="2600">
                <a:solidFill>
                  <a:srgbClr val="FF0066"/>
                </a:solidFill>
              </a:rPr>
              <a:t>                  How does </a:t>
            </a:r>
            <a:r>
              <a:rPr b="1" lang="en-IN" sz="2600">
                <a:solidFill>
                  <a:srgbClr val="FF0066"/>
                </a:solidFill>
              </a:rPr>
              <a:t>Node JS works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0"/>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Use-Case Problem</a:t>
            </a:r>
            <a:endParaRPr sz="1800"/>
          </a:p>
        </p:txBody>
      </p:sp>
      <p:sp>
        <p:nvSpPr>
          <p:cNvPr id="378" name="Google Shape;378;p20"/>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Restaurants Problem</a:t>
            </a:r>
            <a:endParaRPr sz="1800"/>
          </a:p>
        </p:txBody>
      </p:sp>
      <p:pic>
        <p:nvPicPr>
          <p:cNvPr id="379" name="Google Shape;379;p20"/>
          <p:cNvPicPr preferRelativeResize="0"/>
          <p:nvPr/>
        </p:nvPicPr>
        <p:blipFill rotWithShape="1">
          <a:blip r:embed="rId3">
            <a:alphaModFix/>
          </a:blip>
          <a:srcRect b="0" l="0" r="0" t="0"/>
          <a:stretch/>
        </p:blipFill>
        <p:spPr>
          <a:xfrm>
            <a:off x="1080000" y="1296000"/>
            <a:ext cx="6766560" cy="31665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1"/>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Use-Case Solution 1</a:t>
            </a:r>
            <a:endParaRPr sz="1800"/>
          </a:p>
        </p:txBody>
      </p:sp>
      <p:sp>
        <p:nvSpPr>
          <p:cNvPr id="385" name="Google Shape;385;p21"/>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Serve on the Basis of order completion till that time wait in restuarent .</a:t>
            </a:r>
            <a:endParaRPr sz="1800"/>
          </a:p>
        </p:txBody>
      </p:sp>
      <p:pic>
        <p:nvPicPr>
          <p:cNvPr id="386" name="Google Shape;386;p21"/>
          <p:cNvPicPr preferRelativeResize="0"/>
          <p:nvPr/>
        </p:nvPicPr>
        <p:blipFill rotWithShape="1">
          <a:blip r:embed="rId3">
            <a:alphaModFix/>
          </a:blip>
          <a:srcRect b="0" l="0" r="0" t="0"/>
          <a:stretch/>
        </p:blipFill>
        <p:spPr>
          <a:xfrm>
            <a:off x="936000" y="1224000"/>
            <a:ext cx="7126560" cy="28785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2"/>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Use-Case Solution 2</a:t>
            </a:r>
            <a:endParaRPr sz="1800"/>
          </a:p>
        </p:txBody>
      </p:sp>
      <p:sp>
        <p:nvSpPr>
          <p:cNvPr id="392" name="Google Shape;392;p22"/>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Opening Many Restaurents</a:t>
            </a:r>
            <a:endParaRPr sz="1800"/>
          </a:p>
        </p:txBody>
      </p:sp>
      <p:pic>
        <p:nvPicPr>
          <p:cNvPr id="393" name="Google Shape;393;p22"/>
          <p:cNvPicPr preferRelativeResize="0"/>
          <p:nvPr/>
        </p:nvPicPr>
        <p:blipFill rotWithShape="1">
          <a:blip r:embed="rId3">
            <a:alphaModFix/>
          </a:blip>
          <a:srcRect b="0" l="0" r="0" t="0"/>
          <a:stretch/>
        </p:blipFill>
        <p:spPr>
          <a:xfrm>
            <a:off x="216000" y="1137960"/>
            <a:ext cx="4318560" cy="2532600"/>
          </a:xfrm>
          <a:prstGeom prst="rect">
            <a:avLst/>
          </a:prstGeom>
          <a:noFill/>
          <a:ln>
            <a:noFill/>
          </a:ln>
        </p:spPr>
      </p:pic>
      <p:pic>
        <p:nvPicPr>
          <p:cNvPr id="394" name="Google Shape;394;p22"/>
          <p:cNvPicPr preferRelativeResize="0"/>
          <p:nvPr/>
        </p:nvPicPr>
        <p:blipFill rotWithShape="1">
          <a:blip r:embed="rId3">
            <a:alphaModFix/>
          </a:blip>
          <a:srcRect b="0" l="0" r="0" t="0"/>
          <a:stretch/>
        </p:blipFill>
        <p:spPr>
          <a:xfrm>
            <a:off x="792000" y="1713960"/>
            <a:ext cx="4318560" cy="2532600"/>
          </a:xfrm>
          <a:prstGeom prst="rect">
            <a:avLst/>
          </a:prstGeom>
          <a:noFill/>
          <a:ln>
            <a:noFill/>
          </a:ln>
        </p:spPr>
      </p:pic>
      <p:pic>
        <p:nvPicPr>
          <p:cNvPr id="395" name="Google Shape;395;p22"/>
          <p:cNvPicPr preferRelativeResize="0"/>
          <p:nvPr/>
        </p:nvPicPr>
        <p:blipFill rotWithShape="1">
          <a:blip r:embed="rId3">
            <a:alphaModFix/>
          </a:blip>
          <a:srcRect b="0" l="0" r="0" t="0"/>
          <a:stretch/>
        </p:blipFill>
        <p:spPr>
          <a:xfrm>
            <a:off x="1944000" y="2448000"/>
            <a:ext cx="4318560" cy="253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