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8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5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9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59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59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9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59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pPr/>
              <a:t>2016/10/29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09715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2874"/>
            <a:ext cx="9144000" cy="6890874"/>
          </a:xfrm>
          <a:prstGeom prst="rect">
            <a:avLst/>
          </a:prstGeom>
        </p:spPr>
      </p:pic>
      <p:sp>
        <p:nvSpPr>
          <p:cNvPr id="1048584" name="TextBox 1048607"/>
          <p:cNvSpPr txBox="1"/>
          <p:nvPr/>
        </p:nvSpPr>
        <p:spPr>
          <a:xfrm>
            <a:off x="1" y="2756265"/>
            <a:ext cx="4820193" cy="49552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82880" algn="ctr"/>
            <a:r>
              <a:rPr lang="en-US" sz="4400" b="1" dirty="0" smtClean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  नैवेद्य </a:t>
            </a:r>
            <a:r>
              <a:rPr lang="en-US" sz="4400" b="1" dirty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केटरर्स </a:t>
            </a:r>
            <a:r>
              <a:rPr lang="en-US" sz="3200" dirty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तर्फे आपणा सर्वांना दिवाळीच्या हार्दिक </a:t>
            </a:r>
            <a:r>
              <a:rPr lang="en-US" sz="3200" dirty="0" smtClean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शुभेच्छा</a:t>
            </a:r>
            <a:endParaRPr lang="en-US" sz="3200" dirty="0">
              <a:solidFill>
                <a:srgbClr val="FFFF00"/>
              </a:solidFill>
              <a:latin typeface="Adobe Devanagari" pitchFamily="18" charset="0"/>
              <a:cs typeface="Adobe Devanagari" pitchFamily="18" charset="0"/>
            </a:endParaRPr>
          </a:p>
          <a:p>
            <a:pPr marL="182880" algn="ctr">
              <a:spcBef>
                <a:spcPts val="2400"/>
              </a:spcBef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Adobe Devanagari" pitchFamily="18" charset="0"/>
                <a:cs typeface="Adobe Devanagari" pitchFamily="18" charset="0"/>
              </a:rPr>
              <a:t>आमच्या येथे सर्व प्रकारच्या समारंभासाठी उत्तम जेवणाची ऑर्डर स्वीकारल्या 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Adobe Devanagari" pitchFamily="18" charset="0"/>
                <a:cs typeface="Adobe Devanagari" pitchFamily="18" charset="0"/>
              </a:rPr>
              <a:t>जातात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  <a:p>
            <a:pPr marL="182880" algn="ctr">
              <a:spcAft>
                <a:spcPts val="600"/>
              </a:spcAft>
            </a:pPr>
            <a:r>
              <a:rPr lang="zh-CN" altLang="en-US" dirty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
</a:t>
            </a:r>
            <a:r>
              <a:rPr lang="zh-CN" altLang="en-US" sz="2400" u="sng" dirty="0" smtClean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संपर्क</a:t>
            </a:r>
            <a:r>
              <a:rPr lang="zh-CN" altLang="en-US" sz="2400" dirty="0" smtClean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  :</a:t>
            </a:r>
            <a:r>
              <a:rPr lang="en-US" altLang="zh-CN" sz="2400" dirty="0" smtClean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-  </a:t>
            </a:r>
            <a:r>
              <a:rPr lang="zh-CN" altLang="en-US" sz="2400" dirty="0" smtClean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zh-CN" altLang="en-US" sz="2800" b="1" dirty="0" smtClean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प्रवीण </a:t>
            </a:r>
            <a:r>
              <a:rPr lang="zh-CN" altLang="en-US" sz="2800" b="1" dirty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अंकुश शेट्ये </a:t>
            </a:r>
            <a:endParaRPr lang="en-US" altLang="zh-CN" sz="2800" b="1" dirty="0" smtClean="0">
              <a:solidFill>
                <a:srgbClr val="FFFF00"/>
              </a:solidFill>
              <a:latin typeface="Adobe Devanagari" pitchFamily="18" charset="0"/>
              <a:cs typeface="Adobe Devanagari" pitchFamily="18" charset="0"/>
            </a:endParaRPr>
          </a:p>
          <a:p>
            <a:pPr marL="182880" algn="ctr">
              <a:spcBef>
                <a:spcPts val="1200"/>
              </a:spcBef>
            </a:pPr>
            <a:r>
              <a:rPr lang="zh-CN" altLang="en-US" dirty="0"/>
              <a:t>
</a:t>
            </a:r>
          </a:p>
          <a:p>
            <a:pPr marL="182880" algn="ctr"/>
            <a:r>
              <a:rPr lang="en-US" sz="3200" dirty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
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82342"/>
            <a:ext cx="46503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algn="ctr"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FFFF00"/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  <a:latin typeface="Adobe Devanagari" pitchFamily="18" charset="0"/>
                <a:cs typeface="Adobe Devanagari" pitchFamily="18" charset="0"/>
              </a:rPr>
              <a:t>+91 – 9869701287</a:t>
            </a:r>
          </a:p>
          <a:p>
            <a:pPr marL="182880" algn="ctr"/>
            <a:r>
              <a:rPr lang="en-US" altLang="zh-CN" sz="2400" b="1" dirty="0" smtClean="0">
                <a:solidFill>
                  <a:schemeClr val="bg1">
                    <a:lumMod val="85000"/>
                  </a:schemeClr>
                </a:solidFill>
                <a:latin typeface="Adobe Devanagari" pitchFamily="18" charset="0"/>
                <a:cs typeface="Adobe Devanagari" pitchFamily="18" charset="0"/>
              </a:rPr>
              <a:t>+91 - 9768194738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2</cp:revision>
  <dcterms:created xsi:type="dcterms:W3CDTF">2015-05-10T13:30:45Z</dcterms:created>
  <dcterms:modified xsi:type="dcterms:W3CDTF">2016-10-28T20:29:19Z</dcterms:modified>
</cp:coreProperties>
</file>