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4"/>
  </p:notesMasterIdLst>
  <p:handoutMasterIdLst>
    <p:handoutMasterId r:id="rId15"/>
  </p:handoutMasterIdLst>
  <p:sldIdLst>
    <p:sldId id="300" r:id="rId4"/>
    <p:sldId id="301" r:id="rId5"/>
    <p:sldId id="317" r:id="rId6"/>
    <p:sldId id="318" r:id="rId7"/>
    <p:sldId id="302" r:id="rId8"/>
    <p:sldId id="303" r:id="rId9"/>
    <p:sldId id="322" r:id="rId10"/>
    <p:sldId id="323" r:id="rId11"/>
    <p:sldId id="321" r:id="rId12"/>
    <p:sldId id="319" r:id="rId13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1376" y="-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2/5/12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47.26736" units="1/cm"/>
          <inkml:channelProperty channel="Y" name="resolution" value="28.34646" units="1/cm"/>
        </inkml:channelProperties>
      </inkml:inkSource>
      <inkml:timestamp xml:id="ts0" timeString="2012-02-03T03:54:43.8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1" timeString="2012-02-03T03:54:49.312"/>
    </inkml:context>
  </inkml:definitions>
  <inkml:trace contextRef="#ctx0" brushRef="#br0">12840 10925</inkml:trace>
  <inkml:trace contextRef="#ctx1" brushRef="#br0">607 9454 6566,'0'0'1857,"0"0"-191,0 0-96,0-20-257,-20 20-609,20 0-159,20 0 160,-20 0-1,19 0-95,-19 0-65,41 0-63,-22 20 95,20-20-95,1 0-97,21-20-31,-23 20-1,22 0 0,0-20-128,20 20-127,-22 0 95,2 0-256,20-21 96,-20 21 0,19 0 32,-21 0 128,2 0-192,0 0-128,-21 0 0,2 0-481,-22 0-160,1 0-31,-20 0-514,21 0-864,-21 0-2210</inkml:trace>
  <inkml:trace contextRef="#ctx1" brushRef="#br0" timeOffset="598.0342">607 9672 5861,'-20'0'320,"20"0"833,-21 0-512,21 0 864,21 0 577,-21 0-320,20 0-224,18 0-129,3 0-160,-2 21-224,21-21-320,0 0 31,19 0-159,1 0-449,-1 0 160,20 0-192,0 0-64,0 0 129,2 0-97,-3-21-32,1 21-128,-19 0 0,-20 0-161,-2-20-383,-17 20-161,-22 0-448,-19 0-353,19 0-1569,-19 0-4132</inkml:trace>
  <inkml:trace contextRef="#ctx1" brushRef="#br0" timeOffset="1225.0701">1440 9196 8968,'-39'0'352,"18"0"1506,21-21-577,-20 21-704,20 0-97,20 0 1,1 0 191,-2 21 289,20-21-192,2 0-32,19 20-321,19-1-96,1-19-159,-22 20 127,22-1-288,-20 2 64,0-1-64,19 0 32,-40 1-32,21-3 32,-41 1-32,1 2 32,1-1-32,-21 0 64,0 1-32,-21-3 192,1 1 129,-18 2-257,-3-1 128,2 1 64,-2-3 97,3 2 95,-3 1-32,2-2-255,-21 1 31,-19 19 64,19-18-320,1-1-64,19 0 32,1 0-449,18-1-383,1 0-546,1 2-1184,0-1-3876</inkml:trace>
  <inkml:trace contextRef="#ctx1" brushRef="#br0" timeOffset="10240.5858">12298 12930 11242,'19'-40'224,"-19"20"897,0 0 513,0 20-321,-19 0-480,19 0-577,0 0 65,0 20 95,-19 0 96,-1 20-63,20 19-129,-21 1-192,2 20-96,-1-21 96,20 20 257,0-39-257,-19 0 128,19-1-480,0-39 384,0 20 128,0-20 321,0-20-961,19 1 736,-19-22-544,20-18 64,-20-1-64,19 1-97,2-20 161,-1-1-96,-1 1-32,-19 19 256,41 1-64,-22 19-128,1 0 160,-20 40 160,19 0 64,2 0 64,-21 40-95,20 0-1,-1 19 256,-19 1-448,19 39 64,-19-20 0,0 21-64,0-21-32,0 1-160,0-41-288,0 1-481,0-21-96,0-19-1121,0 21-3075</inkml:trace>
  <inkml:trace contextRef="#ctx1" brushRef="#br0" timeOffset="10402.595">12317 13248 13837,'0'-20'256,"0"20"0,0 0 833,0 0-96,0 0-192,0 0-513,22 0-192,-3 0-96,1 0-448,20 0-1250,-20 20-2370</inkml:trace>
  <inkml:trace contextRef="#ctx1" brushRef="#br0" timeOffset="10844.6203">12794 13029 12395,'0'0'96,"-19"20"1314,-1 0 223,-1 19-159,2 1-289,-1 19-449,1-18-768,-2 18 449,21 1-353,0-21-96,21-19 64,-2-1-384,1-19 223,-1-19 1,2-1 256,-1-19-224,-1-2 288,1-18-384,-20-1 288,21-18-192,-21 18 192,0-20-288,19 1 96,-19 19 32,20 1 128,-20 19 256,0 40 65,0 0-161,0 19 321,0 22-289,-20 18 192,1 1-192,19 19-320,-21 0 160,21-19-640,0-20 160,21 0-225,-21-1-224,0-19-736,19-20-930,-19 0-1344</inkml:trace>
  <inkml:trace contextRef="#ctx1" brushRef="#br0" timeOffset="11111.6356">12914 13108 8808,'20'-39'1858,"-1"39"736,-19 0 161,19 0-737,-19 19-545,0 22-416,22-2-448,-3 0-193,-19 2-96,20-2-288,-20-19 160,19 20-192,2-40 385,-1 20-161,-20-40 32,19-1 225,0 2-353,3-21 96,16 1 32,-18-1-416,1 0 320,-1 0-288,-1 1-544,0 19-385,1 0-865,1 20-96,-21 0-1538,19 0-5540</inkml:trace>
  <inkml:trace contextRef="#ctx1" brushRef="#br0" timeOffset="11614.6644">13827 12592 17936,'39'-40'33,"2"20"735,-41 1 578,0 19 511,0-20-608,0 20-864,0-20-1,0 20-256,-20-20-96,-1 20-160,21 0 320,-20 0-288,1-20 96,0 20-64,-3 0 128,22 0-256,-19 0 288,19 0-288,-19 0 0,19 20 160,-20 0 192,20 0-352,-21 19 128,2 1 192,19 0-32,-20 20-288,20-1 416,-19 1-160,19 19-160,0 1 128,-22-1-32,22 0 32,-19 1 96,19-1-224,-19-20 352,19 1-608,-20-1 576,-1-18-384,21-2 512,-19 2-480,19-22 416,0 1-31,0-20 223,0 21-576,0-21 737,19 18-609,2-18-224,-1 20-577,-1-20-448,0 0-1474,3 21-2850</inkml:trace>
  <inkml:trace contextRef="#ctx1" brushRef="#br0" timeOffset="12590.7202">14145 12969 10313,'19'-39'1153,"-19"19"1122,0 20-578,0 0-576,0 0-288,0 20 192,-19 0-320,-2 39 320,1-19-513,1 19-31,-1 1-65,-1-21-480,2 21 640,-1-40-544,20 19 385,-19-39-289,19 21-32,0-21 160,0-21-128,0 21-320,19-39 256,-19 0-256,20-2-160,-1-18-65,2-1-95,-1 1 160,19 19-33,-18-19 289,-2 19 32,1 20 0,-20 20 416,19 0 513,-19 20-448,0 20 191,0 19-95,0 21 127,0-20-576,-19 18 96,19 2 1,0-20-193,0-21-481,0 1-31,19 0-674,-19-40-191,0 20 256,0-20-897,0-20-2626</inkml:trace>
  <inkml:trace contextRef="#ctx1" brushRef="#br0" timeOffset="12739.7287">14044 13267 13132,'-39'-19'1281,"39"19"-352,0-20 448,0 20 1,0 0-449,20 0-545,20 0-128,-1 0-416,2 0-96,-2 0-929,1 0-1858,-20 0-5670</inkml:trace>
  <inkml:trace contextRef="#ctx1" brushRef="#br0" timeOffset="12942.7403">14463 13347 14733,'0'39'673,"0"-19"256,-22 0 737,3 20-417,0-20-64,19 19-865,-20-19-768,-1 1 512,21-2-833,-19-19-800,19 0-2339</inkml:trace>
  <inkml:trace contextRef="#ctx1" brushRef="#br0" timeOffset="13233.757">14779 12890 17584,'0'-20'545,"0"20"416,21 0 736,-2-20 33,1 20-417,20 0-768,-1 0-289,2 0-96,17 0-256,-17-20-449,19 20-640,-21 0-705,-20 0-480,22 0-2114</inkml:trace>
  <inkml:trace contextRef="#ctx1" brushRef="#br0" timeOffset="13398.7664">15157 12890 12203,'-39'60'1313,"17"-21"897,-16 1-672,18 0-193,-1-1-832,2 1-225,-1 0-576,1 0 192,-2-1-801,21 1-1474,-20 0-3106</inkml:trace>
  <inkml:trace contextRef="#ctx1" brushRef="#br0" timeOffset="13533.7741">14839 13445 12395,'0'0'2755,"0"0"-1026,0 0 482,0 0-834,19 0 449,-19 0-930,21-19-479,-1 19-417,-1 0 256,1-20-1409,1 20-993,18-20-2915</inkml:trace>
  <inkml:trace contextRef="#ctx1" brushRef="#br0" timeOffset="14371.8221">14800 13466 12363,'0'20'1666,"0"-20"-705,0 0 1377,19 0-833,-19 0-127,39-20-578,-18 20-159,18 0-353,2 0 161,-2 0-834,1 0-864,18 0-865,-17-21-2786</inkml:trace>
  <inkml:trace contextRef="#ctx1" brushRef="#br0" timeOffset="14979.8568">15335 12612 12651,'-20'-40'1154,"20"40"-1315,0-20 1154,20 0 192,1 1 641,-2 19-865,1-20-352,-1 20-609,22 0 608,-22 0-576,1 20 225,-1-20-97,2 39 64,-1 1-32,-1 19 0,-19 1-96,0 40 97,20-1 95,-20 0-544,0 21 416,0-21-32,0-1-32,0 2 64,0-19 321,0-22 31,0 1-64,0-22-191,0 2 351,0 0-63,-20-21-417,1 2 448,-1-1-223,-1-1 63,2-19-608,-20 0 224,18 0 96,-18 0-512,19 0-801,-20-19-1089,20 19-609,20-20-3747</inkml:trace>
  <inkml:trace contextRef="#ctx1" brushRef="#br0" timeOffset="15236.8715">15910 13069 19314,'0'0'769,"0"0"-1154,22 0 1250,-3 0 288,0-20 128,22 20-896,-2 0-193,2 0-448,-3 0-833,1 0-833,21 20-1890</inkml:trace>
  <inkml:trace contextRef="#ctx1" brushRef="#br0" timeOffset="15389.8803">16110 13148 17200,'-60'40'1121,"41"-21"-128,-1 2 352,20-21-864,0 0 95,20 0-416,-1 0-512,22 0-1858,-3 0-2210</inkml:trace>
  <inkml:trace contextRef="#ctx1" brushRef="#br0" timeOffset="15835.9058">16883 12612 14349,'20'0'64,"-20"0"160,-20 0 1282,20 20-257,-19 20-96,-1-1-352,1 1-417,-2 0-512,1 19 416,20-19-544,-19 20 416,0-21-736,19 1-673,0-20-1218,0 19-2465</inkml:trace>
  <inkml:trace contextRef="#ctx1" brushRef="#br0" timeOffset="16094.9206">17220 12592 17040,'41'-20'-257,"-41"40"1122,0 0 64,0 19 1025,-19 1-737,-22 39 224,22-19-704,-41 20-224,21 19-161,-21-20-544,0 1 544,21 0-320,-2-2-32,22-18-288,-1-20-801,20-21-1057,0 2 224,0-21-480,20 0-4421</inkml:trace>
  <inkml:trace contextRef="#ctx1" brushRef="#br0" timeOffset="16441.9405">17242 13049 15278,'19'-40'384,"0"40"289,-19-20 608,20 20-160,1 0-32,-1 0-512,-1 0-513,0 20 641,-19-20-193,22 20-288,-22 0 97,0 19-353,0-19 576,-22 20-576,3 0-32,0-21 160,-22 2 32,2 18 481,20-19-385,-3 0 96,3-1-384,0-19-96,19 21 320,19-1-32,0-20 321,22 19-802,-2-19-31,21 0-865,-19 0-1025,17 0-609,2-19-4900</inkml:trace>
  <inkml:trace contextRef="#ctx1" brushRef="#br0" timeOffset="17188.9832">15951 13287 9096,'0'0'2082,"0"20"-609,0-20 1538,0 0-737,0 0-608,19-20-481,1 20 128,21 0 1,-3-20-770,22 20 353,-21-19-833,2 19 160,-2 0-160,-18 0-576,-2 0-897,1 0-866,-1 0-287,2 19-3107</inkml:trace>
  <inkml:trace contextRef="#ctx1" brushRef="#br0" timeOffset="17547.0037">16011 13129 11755,'0'0'736,"0"0"2115,0 0-545,0-21-416,20 21-673,-1-20-512,22 20-417,-22 0-384,20-19-352,-20 19-2051,22 0-4612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3T03:55:29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765 8183 7302,'-40'0'737,"40"0"2306,0 0-1185,-20 0-449,20 0-96,0 0-384,20 0-96,1-20-96,-2 20-97,1 0 65,21 0 0,17 0-225,2-20-224,0 20 257,19-20-321,1 20 192,19-20-256,19 20 33,-17-20-65,17 20 96,-19-20-352,1 20 192,-22 0 32,1 0-192,-19 0-481,-19 0-416,-2 0-160,-39 20-609,19-20-1313,-38 0-3843</inkml:trace>
  <inkml:trace contextRef="#ctx0" brushRef="#br0" timeOffset="376.0215">884 8282 10217,'-39'20'256,"20"-20"449,19 0 352,0 0 993,0 0-288,19 0-577,20-20-192,1 20-128,20-20-225,20 20 65,-3-20-257,3 1 1,40 19-225,-21 0 64,21 0-128,-21 0-96,0 0 0,0 0 97,-20 0-290,-19 0 194,0 0-642,-21-21-288,2 21-160,-22 0-320,-19 0-1025,0-19-3524</inkml:trace>
  <inkml:trace contextRef="#ctx0" brushRef="#br0" timeOffset="737.0422">1876 7805 11659,'-19'0'0,"19"0"96,0 0 384,0 0 993,0 0-255,19 0-418,2 0-159,-1 0 0,18 20-129,3 0-224,19 20-63,-21-1-129,21 21 96,-21-20-128,-18-1 0,-2 1 96,1 0 32,-20 0 417,-20-21-1,1 21 33,-22 20-128,3-20-225,-3-1 0,-19-19-192,40 20-64,-18-20 32,16-20-160,3 19-608,0 1-930,-22 20-2306</inkml:trace>
  <inkml:trace contextRef="#ctx0" brushRef="#br0" timeOffset="8738.4998">11684 12672 12972,'0'-40'-545,"0"20"641,0 0 801,0 20 288,0 0-576,0 0-449,0 0 64,-22 20 129,3 19-33,0 1-128,19 20-128,-20 0 32,-1-1-32,2 1 0,-1-1 225,1-19 95,19-20 32,0 0 353,0-20-64,0 0-609,0-20-192,0-20 160,0 0-224,19-19 96,1-1-481,20-20-128,-20 1-95,59-60 479,-19 40 161,20 20 353,-42 19 127,-18 60-64,-20 20 225,0 0 63,0 0-191,0 19-65,0 1 160,-20 39-512,20-19 289,-19 39-354,19-20 290,0 1-257,0-20-289,0-20 33,0-1-545,0 1-800,0-20-1154,0-20-3555</inkml:trace>
  <inkml:trace contextRef="#ctx0" brushRef="#br0" timeOffset="8905.5094">11643 12850 14285,'-19'-39'96,"19"19"673,0 20 96,0 0-33,19 0-383,0 0-353,22-21-96,-21 21 0,20 0-641,-20 0-704,18 21-1602,-16-1-3779</inkml:trace>
  <inkml:trace contextRef="#ctx0" brushRef="#br0" timeOffset="9363.5356">12259 12751 10794,'20'-40'576,"-20"20"-191,0 20 1152,-20 20-160,-1 0 65,2 19-481,-20 2-193,18-2-351,-18 1-225,39 0-128,-20-1 0,20 1-96,0-20 128,20-20 0,-1 20 64,1-40-31,-20 0-322,21-20 97,-2-19 96,1 19-224,-1-19-192,2-21-193,-1 21 0,-1-21 225,0 20 320,22-19 96,-41 39 192,20 21 513,-1-1-321,-19 20 97,0 39-97,-19-19 257,-1 40-417,20-1 129,-19 1-321,-3 0-225,22-1 161,0 1-288,0-21-256,0 1-385,0-20-769,0-20-1313,22 0-2338</inkml:trace>
  <inkml:trace contextRef="#ctx0" brushRef="#br0" timeOffset="9622.5504">12438 12711 7302,'19'-20'4965,"-19"20"-4548,19 20 1697,-19 20-769,0-21-32,0 22-640,0-2-321,0-19-192,0 0 0,0 0 257,0-20-129,22 20 32,-22-20 97,19 0 31,-19-20-192,19-20 161,1 20 63,-1-19-192,3 19 33,-3-1-385,0-18 160,1 19-320,1 0-417,-2 20-896,-19-19-449,20 19-1922</inkml:trace>
  <inkml:trace contextRef="#ctx0" brushRef="#br0" timeOffset="10104.578">13271 12374 16239,'19'-60'416,"-19"40"161,0 20 448,0-19-160,-19 19-481,0-21 257,-1 21-834,-1 0 610,1 0-449,1 0-128,0-19 224,19 19 320,0 0-448,-22-21 128,22 21-128,0 21-128,0-21 128,0 19 32,-19 21 32,19 0-353,-19 20 706,-1-21-513,20 1 288,-21 19-256,2 1 192,-1 20 96,20-1-32,0-19 320,0-1-320,0 1 289,0-1-65,20-19 33,-20 0-161,0-21 64,0 1-160,0 1-64,0-2-32,0 1-96,0-20 288,19 20-31,2-20-225,-1 0-33,-1 0-735,22 0-802,-22 0-1120,20-20-4261</inkml:trace>
  <inkml:trace contextRef="#ctx0" brushRef="#br0" timeOffset="10702.6122">13490 12711 14317,'19'-20'961,"1"1"-801,-20 19 833,-20 0 288,20 19-192,-19 1-96,19 20-416,-21 0-161,1-1-288,1 1-224,-1 0 160,20 0 0,0-1 0,0-39 65,0 20 95,0-20 0,0 0-32,0-20-256,0-19 224,0 19-320,0-20 128,20-20-256,-1 0 64,1 1-161,1-1 417,-2 1-192,20 19 128,-18 20 96,-1 1 96,-1 19 257,0 19 95,-19 1-160,22 20 161,-22 19-1,19-19-448,-19 20 97,0 0-65,20-21-385,-1 1-287,-19-20-641,21 0-385,-21 0-768,20-20-2979</inkml:trace>
  <inkml:trace contextRef="#ctx0" brushRef="#br0" timeOffset="10897.6233">13490 12830 18097,'-21'0'32,"21"0"1025,21 0-128,-2 0 320,1 0-384,-1 0-641,22 0-96,-22 0-32,22 0-192,-2 0-993,-20 0-449,22 20-1088,-22-20-3652</inkml:trace>
  <inkml:trace contextRef="#ctx0" brushRef="#br0" timeOffset="11085.6341">13866 13009 7975,'41'0'6022,"-22"20"-5157,-19-20 1313,0 0-449,0 20-223,0 0-513,0-1-673,-19 1-160,-1 1 64,20-2-480,-21 1-833,1 0-416,20-1-1698,0-19-5542</inkml:trace>
  <inkml:trace contextRef="#ctx0" brushRef="#br0" timeOffset="11487.6571">14224 12552 15566,'0'0'577,"0"0"512,20 0 192,-20 0-96,0 0-352,19 0-257,1 0-608,1 0 225,18 0-674,-20 0-448,22-20-512,-3 20-1186,-16 0-3234</inkml:trace>
  <inkml:trace contextRef="#ctx0" brushRef="#br0" timeOffset="11813.6757">14383 12691 9929,'-40'79'1281,"20"-58"705,1 18-577,-2 1-63,1-20-834,20 20-416,-19-20-128,19-1-256,0 1-673,-20 0-801,20-20-768,0 20 64,0-20 960,-21 20 1410,21-20 833,-19 20 1185,19-20 256,0 0 480,0 0-736,0 0-321,0 19-351,0-19-257,0 0-321,19 0-448,2 0-31,-1 0-161,-1 0-417,22 0-704,-22 0-1281,1 0-5253</inkml:trace>
  <inkml:trace contextRef="#ctx0" brushRef="#br0" timeOffset="12620.7219">14581 12195 12716,'19'0'192,"3"-20"256,-3 20 833,0 0-256,1 0 160,-1 0-512,2 0-257,-1 20-159,-1-1-161,1 2 32,1 19 160,-21 19 33,0 20 543,0 1-639,0-1-65,0-19 416,-21 19-576,21 21 64,0 19-128,0-20 96,0 1 32,21-22 96,-21-18-95,19-1-33,-19-18 352,0-2 545,0-19-353,-19-1 417,-2-19-640,1 21-97,1-21-192,-1 0 224,-1-21-128,-18 21-576,20-19 384,0 19-1441,19 0-513,0-20-1281,0 20-4036</inkml:trace>
  <inkml:trace contextRef="#ctx0" brushRef="#br0" timeOffset="12935.7399">15137 12791 16367,'0'0'512,"0"-21"930,0 21-257,0 0-32,20 0-160,-1-19-993,2 19 96,-1 0-32,-1 0-320,22 0-961,-22 19-801,20-19-2851</inkml:trace>
  <inkml:trace contextRef="#ctx0" brushRef="#br0" timeOffset="13079.7481">15217 12890 15342,'-60'40'961,"40"-20"-256,20-20 416,-19 0-128,19 0-417,19 0-288,1 0-672,20 0-1666,-1 0-6118</inkml:trace>
  <inkml:trace contextRef="#ctx0" brushRef="#br0" timeOffset="13668.7818">15951 12453 11050,'0'-20'929,"0"20"1409,0 0-192,0-20-897,0 20-608,0 20-385,0-20 257,-19 20-161,19 20-160,-22-20 96,22-1-448,-19 21 160,19-20 0,-19 20-480,19-21-353,0 21-961,-20-20-1409,20 0-3651</inkml:trace>
  <inkml:trace contextRef="#ctx0" brushRef="#br0" timeOffset="13945.7977">16387 12314 14830,'0'0'-193,"0"20"898,-19 0 865,-1 20 95,-1-1-640,2 1 0,-1 0 96,1 19-480,-22 1-481,-19 19 352,21 1-319,-21-1 95,22 1-544,-3-21 448,2 1 0,20-21-576,-3 1-930,3-20-319,0 0-1314,19-20-3587</inkml:trace>
  <inkml:trace contextRef="#ctx0" brushRef="#br0" timeOffset="16272.9308">16308 12910 9769,'0'-20'768,"0"20"674,19-20 576,-19 20-737,21 0-320,-1-20-256,-1 20-129,0 0-31,3 0-193,17 0-256,-20 0 0,2 0 0,-21 20-96,20 0 64,-20 0-224,0 0 480,-20 0-63,20-1-546,-21 1 610,2-20-225,-1 0 32,20 20-480,0-20 544,0 0-160,0 0-96,0 0 32,20 0-417,-1 0 481,2 20 257,-1-20-257,-1 20-417,0 19 449,-19 2 417,0-2-353,-19 0 448,0-18-127,-1-1 576,-1-1-577,2 1 257,-1-20-897,-21 0 608,41 0-736,-19 0-129,0 0-447,19-20-642,0 20 1,0 0-1795,19-19-5796</inkml:trace>
  <inkml:trace contextRef="#ctx0" brushRef="#br0" timeOffset="16702.9554">16645 12969 11498,'0'-19'769,"0"-1"1569,0 20-320,21-20-448,-1 20-545,-1-20-257,22 20-447,-22 20 544,20-20-449,-18 20-192,18 0 161,-20 19-161,1-19-96,-20 20-384,0-1 448,0-19 256,-20 1-384,1 18-96,-1-19-32,-20-1 64,20 22-160,-18-22 256,-3-19-448,22 20 160,-1-20 544,20 20-192,20-20 705,-1 0-481,22 0 353,17 0-449,2-20 1,0 20-129,19 0 64,-40-20-288,21 20-64,-21 0-1057,2 0-929,-22 0-1602</inkml:trace>
  <inkml:trace contextRef="#ctx0" brushRef="#br0" timeOffset="19035.0888">15137 12770 7399,'0'0'864,"0"0"386,0 0 383,0 0-95,20 0-1,-20 0-256,19 0-256,2 0-128,18-19-192,-20 19-129,3 0-159,16 0-257,-18-20 448,1 20-768,-2 0 448,20 0-384,-39 0 160,20 0-160,1-20-192,-21 20-1217,19 0-1474,-19 0-3812</inkml:trace>
  <inkml:trace contextRef="#ctx0" brushRef="#br0" timeOffset="19562.1189">15137 12989 6790,'20'20'1730,"-20"-20"223,19 0 674,2-20-1026,18 20-63,-20-20-545,22 20-353,-22-19-191,22 19-97,-22 0-224,1 0 97,19-20-546,-18 20 353,-21 0-1217,19 0-2306</inkml:trace>
  <inkml:trace contextRef="#ctx0" brushRef="#br0" timeOffset="25286.4463">14085 13148 5893,'0'0'1025,"0"20"0,0-20-96,0 0-256,0-20 31,0 20-63,0 0-97,0 0 33,0 0 224,0 0-97,0 0 97,0 0 32,0 0-161,0 0-255,0 0-129,0 0 321,0 0-33,19 0-159,1-19-33,1 19-96,-2 0-63,20 0-65,-18 0 128,18 0-256,-19 0-64,1 0 64,-2 0-32,1 0-384,-1 0-609,2 0-1762,-21 0-4548</inkml:trace>
  <inkml:trace contextRef="#ctx0" brushRef="#br0" timeOffset="25889.4808">14383 12612 5829,'0'-20'1249,"0"20"0,0 0-192,0 0 321,0 20-65,0-20-224,0 20-64,-21-1-128,21-19-481,-19 21-288,19-2-32,0-19-64,-20 20-96,20 0-512,0 0-2147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2/5/12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94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94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Virus cannot create  </a:t>
            </a:r>
            <a:r>
              <a:rPr lang="en-US" baseline="0" dirty="0" smtClean="0"/>
              <a:t> (F’, t’)   that will verify properly.       Note however that virus may try to swap files around.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5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86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0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0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  <p:sldLayoutId id="2147483742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41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 integrity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 Auth. Codes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7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0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Integrity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915400" cy="42291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  <a:tabLst>
                <a:tab pos="3200400" algn="l"/>
              </a:tabLst>
            </a:pPr>
            <a:r>
              <a:rPr lang="en-US" dirty="0" smtClean="0"/>
              <a:t>Goal:      </a:t>
            </a:r>
            <a:r>
              <a:rPr lang="en-US" b="1" dirty="0" smtClean="0"/>
              <a:t>integrity</a:t>
            </a:r>
            <a:r>
              <a:rPr lang="en-US" dirty="0" smtClean="0"/>
              <a:t>,    no </a:t>
            </a:r>
            <a:r>
              <a:rPr lang="en-US" dirty="0"/>
              <a:t>confidentiality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tabLst>
                <a:tab pos="3200400" algn="l"/>
              </a:tabLst>
            </a:pPr>
            <a:endParaRPr lang="en-US" dirty="0">
              <a:sym typeface="Symbol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3200400" algn="l"/>
              </a:tabLst>
            </a:pPr>
            <a:r>
              <a:rPr lang="en-US" dirty="0" smtClean="0">
                <a:sym typeface="Symbol" charset="0"/>
              </a:rPr>
              <a:t>Examples:</a:t>
            </a:r>
          </a:p>
          <a:p>
            <a:pPr lvl="1">
              <a:lnSpc>
                <a:spcPct val="120000"/>
              </a:lnSpc>
              <a:tabLst>
                <a:tab pos="3200400" algn="l"/>
              </a:tabLst>
            </a:pPr>
            <a:r>
              <a:rPr lang="en-US" dirty="0" smtClean="0">
                <a:sym typeface="Symbol" charset="0"/>
              </a:rPr>
              <a:t>Protecting </a:t>
            </a:r>
            <a:r>
              <a:rPr lang="en-US" dirty="0">
                <a:sym typeface="Symbol" charset="0"/>
              </a:rPr>
              <a:t>public binaries on disk.   </a:t>
            </a:r>
            <a:endParaRPr lang="en-US" dirty="0" smtClean="0">
              <a:sym typeface="Symbol" charset="0"/>
            </a:endParaRPr>
          </a:p>
          <a:p>
            <a:pPr lvl="1">
              <a:lnSpc>
                <a:spcPct val="120000"/>
              </a:lnSpc>
              <a:tabLst>
                <a:tab pos="3200400" algn="l"/>
              </a:tabLst>
            </a:pPr>
            <a:r>
              <a:rPr lang="en-US" dirty="0" smtClean="0">
                <a:sym typeface="Symbol" charset="0"/>
              </a:rPr>
              <a:t>Protecting banner ads</a:t>
            </a:r>
            <a:r>
              <a:rPr lang="en-US" dirty="0">
                <a:sym typeface="Symbol" charset="0"/>
              </a:rPr>
              <a:t> </a:t>
            </a:r>
            <a:r>
              <a:rPr lang="en-US" dirty="0" smtClean="0">
                <a:sym typeface="Symbol" charset="0"/>
              </a:rPr>
              <a:t>on web pages.</a:t>
            </a:r>
            <a:endParaRPr lang="en-US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376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</a:t>
            </a:r>
            <a:r>
              <a:rPr lang="en-US" dirty="0" smtClean="0"/>
              <a:t>integrity:   MACs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181350"/>
            <a:ext cx="7696200" cy="1676400"/>
          </a:xfrm>
        </p:spPr>
        <p:txBody>
          <a:bodyPr>
            <a:normAutofit/>
          </a:bodyPr>
          <a:lstStyle/>
          <a:p>
            <a:pPr marL="57150" indent="0">
              <a:spcBef>
                <a:spcPts val="1200"/>
              </a:spcBef>
              <a:buNone/>
              <a:tabLst>
                <a:tab pos="3200400" algn="l"/>
              </a:tabLst>
            </a:pPr>
            <a:r>
              <a:rPr lang="en-US" dirty="0" err="1" smtClean="0">
                <a:sym typeface="Symbol" charset="0"/>
              </a:rPr>
              <a:t>Def</a:t>
            </a:r>
            <a:r>
              <a:rPr lang="en-US" dirty="0">
                <a:sym typeface="Symbol" charset="0"/>
              </a:rPr>
              <a:t>:    </a:t>
            </a:r>
            <a:r>
              <a:rPr lang="en-US" b="1" dirty="0">
                <a:sym typeface="Symbol" charset="0"/>
              </a:rPr>
              <a:t>MAC</a:t>
            </a:r>
            <a:r>
              <a:rPr lang="en-US" dirty="0">
                <a:sym typeface="Symbol" charset="0"/>
              </a:rPr>
              <a:t>  I = (S,V)  defined over  (K,M,T) is a pair </a:t>
            </a:r>
            <a:r>
              <a:rPr lang="en-US" dirty="0" smtClean="0">
                <a:sym typeface="Symbol" charset="0"/>
              </a:rPr>
              <a:t>of </a:t>
            </a:r>
            <a:r>
              <a:rPr lang="en-US" dirty="0" err="1" smtClean="0">
                <a:sym typeface="Symbol" charset="0"/>
              </a:rPr>
              <a:t>algs</a:t>
            </a:r>
            <a:r>
              <a:rPr lang="en-US" dirty="0">
                <a:sym typeface="Symbol" charset="0"/>
              </a:rPr>
              <a:t>:	</a:t>
            </a:r>
            <a:endParaRPr lang="en-US" dirty="0" smtClean="0">
              <a:sym typeface="Symbol" charset="0"/>
            </a:endParaRPr>
          </a:p>
          <a:p>
            <a:pPr marL="800100" lvl="1">
              <a:spcBef>
                <a:spcPts val="1200"/>
              </a:spcBef>
              <a:tabLst>
                <a:tab pos="3200400" algn="l"/>
              </a:tabLst>
            </a:pPr>
            <a:r>
              <a:rPr lang="en-US" dirty="0" smtClean="0">
                <a:sym typeface="Symbol" charset="0"/>
              </a:rPr>
              <a:t>S</a:t>
            </a:r>
            <a:r>
              <a:rPr lang="en-US" dirty="0">
                <a:sym typeface="Symbol" charset="0"/>
              </a:rPr>
              <a:t>(</a:t>
            </a:r>
            <a:r>
              <a:rPr lang="en-US" dirty="0" err="1">
                <a:sym typeface="Symbol" charset="0"/>
              </a:rPr>
              <a:t>k,m</a:t>
            </a:r>
            <a:r>
              <a:rPr lang="en-US" dirty="0">
                <a:sym typeface="Symbol" charset="0"/>
              </a:rPr>
              <a:t>) outputs </a:t>
            </a:r>
            <a:r>
              <a:rPr lang="en-US" dirty="0" smtClean="0">
                <a:sym typeface="Symbol" charset="0"/>
              </a:rPr>
              <a:t>t in T</a:t>
            </a:r>
          </a:p>
          <a:p>
            <a:pPr marL="800100" lvl="1">
              <a:spcBef>
                <a:spcPts val="1200"/>
              </a:spcBef>
              <a:tabLst>
                <a:tab pos="3200400" algn="l"/>
              </a:tabLst>
            </a:pPr>
            <a:r>
              <a:rPr lang="en-US" dirty="0" smtClean="0">
                <a:sym typeface="Symbol" charset="0"/>
              </a:rPr>
              <a:t>V</a:t>
            </a:r>
            <a:r>
              <a:rPr lang="en-US" dirty="0">
                <a:sym typeface="Symbol" charset="0"/>
              </a:rPr>
              <a:t>(</a:t>
            </a:r>
            <a:r>
              <a:rPr lang="en-US" dirty="0" err="1">
                <a:sym typeface="Symbol" charset="0"/>
              </a:rPr>
              <a:t>k,m,t</a:t>
            </a:r>
            <a:r>
              <a:rPr lang="en-US" dirty="0">
                <a:sym typeface="Symbol" charset="0"/>
              </a:rPr>
              <a:t>) outputs `yes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r>
              <a:rPr lang="en-US" dirty="0">
                <a:sym typeface="Symbol" charset="0"/>
              </a:rPr>
              <a:t> or `no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endParaRPr lang="en-US" dirty="0">
              <a:sym typeface="Symbol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969961" y="1458516"/>
            <a:ext cx="83820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Alice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6532561" y="1458516"/>
            <a:ext cx="83820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Bob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182686" y="1047750"/>
            <a:ext cx="325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k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781800" y="1047750"/>
            <a:ext cx="325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k</a:t>
            </a: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1808161" y="1687116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2417761" y="1287066"/>
            <a:ext cx="2590800" cy="28575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essage  </a:t>
            </a:r>
            <a:r>
              <a:rPr lang="en-US" dirty="0"/>
              <a:t>m 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5105400" y="1287066"/>
            <a:ext cx="5334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tag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665161" y="2034779"/>
            <a:ext cx="3276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0090"/>
                </a:solidFill>
              </a:rPr>
              <a:t>Generate tag:</a:t>
            </a:r>
          </a:p>
          <a:p>
            <a:r>
              <a:rPr lang="en-US" sz="2400" b="1" dirty="0">
                <a:solidFill>
                  <a:srgbClr val="000090"/>
                </a:solidFill>
              </a:rPr>
              <a:t>     tag </a:t>
            </a:r>
            <a:r>
              <a:rPr lang="en-US" sz="2400" b="1" dirty="0">
                <a:solidFill>
                  <a:srgbClr val="000090"/>
                </a:solidFill>
                <a:sym typeface="Symbol" charset="0"/>
              </a:rPr>
              <a:t> S(k, m)</a:t>
            </a:r>
          </a:p>
        </p:txBody>
      </p:sp>
      <p:grpSp>
        <p:nvGrpSpPr>
          <p:cNvPr id="5134" name="Group 14"/>
          <p:cNvGrpSpPr>
            <a:grpSpLocks/>
          </p:cNvGrpSpPr>
          <p:nvPr/>
        </p:nvGrpSpPr>
        <p:grpSpPr bwMode="auto">
          <a:xfrm>
            <a:off x="5694363" y="2030017"/>
            <a:ext cx="2968626" cy="831057"/>
            <a:chOff x="3504" y="2448"/>
            <a:chExt cx="1870" cy="698"/>
          </a:xfrm>
        </p:grpSpPr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3504" y="2448"/>
              <a:ext cx="1870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0090"/>
                  </a:solidFill>
                </a:rPr>
                <a:t>Verify tag:</a:t>
              </a:r>
            </a:p>
            <a:p>
              <a:r>
                <a:rPr lang="en-US" sz="2400" b="1" dirty="0">
                  <a:solidFill>
                    <a:srgbClr val="000090"/>
                  </a:solidFill>
                </a:rPr>
                <a:t>    V</a:t>
              </a:r>
              <a:r>
                <a:rPr lang="en-US" sz="2400" b="1" dirty="0">
                  <a:solidFill>
                    <a:srgbClr val="000090"/>
                  </a:solidFill>
                  <a:sym typeface="Symbol" charset="0"/>
                </a:rPr>
                <a:t>(k, m, tag)  = `yes</a:t>
              </a:r>
              <a:r>
                <a:rPr lang="ja-JP" altLang="en-US" sz="2400" b="1" dirty="0">
                  <a:solidFill>
                    <a:srgbClr val="000090"/>
                  </a:solidFill>
                  <a:latin typeface="Arial"/>
                  <a:sym typeface="Symbol" charset="0"/>
                </a:rPr>
                <a:t>’</a:t>
              </a:r>
              <a:endParaRPr lang="en-US" sz="2400" b="1" dirty="0">
                <a:solidFill>
                  <a:srgbClr val="000090"/>
                </a:solidFill>
                <a:sym typeface="Symbol" charset="0"/>
              </a:endParaRPr>
            </a:p>
          </p:txBody>
        </p:sp>
        <p:sp>
          <p:nvSpPr>
            <p:cNvPr id="5133" name="Text Box 13"/>
            <p:cNvSpPr txBox="1">
              <a:spLocks noChangeArrowheads="1"/>
            </p:cNvSpPr>
            <p:nvPr/>
          </p:nvSpPr>
          <p:spPr bwMode="auto">
            <a:xfrm>
              <a:off x="4685" y="2676"/>
              <a:ext cx="18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204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 animBg="1"/>
      <p:bldP spid="51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requires a secret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33750"/>
            <a:ext cx="8229600" cy="1676400"/>
          </a:xfrm>
        </p:spPr>
        <p:txBody>
          <a:bodyPr/>
          <a:lstStyle/>
          <a:p>
            <a:r>
              <a:rPr lang="en-US" dirty="0" smtClean="0"/>
              <a:t>Attacker can easily modify message m and re-compute CRC.</a:t>
            </a:r>
          </a:p>
          <a:p>
            <a:endParaRPr lang="en-US" dirty="0"/>
          </a:p>
          <a:p>
            <a:r>
              <a:rPr lang="en-US" dirty="0" smtClean="0"/>
              <a:t>CRC designed to detect </a:t>
            </a:r>
            <a:r>
              <a:rPr lang="en-US" b="1" u="sng" dirty="0" smtClean="0"/>
              <a:t>random</a:t>
            </a:r>
            <a:r>
              <a:rPr lang="en-US" dirty="0" smtClean="0"/>
              <a:t>, not malicious errors.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69961" y="1458516"/>
            <a:ext cx="83820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Alice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532561" y="1458516"/>
            <a:ext cx="83820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Bob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808161" y="1687116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417761" y="1287066"/>
            <a:ext cx="2590800" cy="28575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essage  </a:t>
            </a:r>
            <a:r>
              <a:rPr lang="en-US" dirty="0"/>
              <a:t>m 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105400" y="1287066"/>
            <a:ext cx="5334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tag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65161" y="2034779"/>
            <a:ext cx="3276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0090"/>
                </a:solidFill>
              </a:rPr>
              <a:t>Generate tag:</a:t>
            </a:r>
          </a:p>
          <a:p>
            <a:r>
              <a:rPr lang="en-US" sz="2400" b="1" dirty="0">
                <a:solidFill>
                  <a:srgbClr val="000090"/>
                </a:solidFill>
              </a:rPr>
              <a:t>     tag </a:t>
            </a:r>
            <a:r>
              <a:rPr lang="en-US" sz="2400" b="1" dirty="0">
                <a:solidFill>
                  <a:srgbClr val="000090"/>
                </a:solidFill>
                <a:sym typeface="Symbol" charset="0"/>
              </a:rPr>
              <a:t> </a:t>
            </a:r>
            <a:r>
              <a:rPr lang="en-US" sz="2400" b="1" dirty="0" smtClean="0">
                <a:solidFill>
                  <a:srgbClr val="000090"/>
                </a:solidFill>
                <a:sym typeface="Symbol" charset="0"/>
              </a:rPr>
              <a:t>CRC(</a:t>
            </a:r>
            <a:r>
              <a:rPr lang="en-US" sz="2400" b="1" dirty="0">
                <a:solidFill>
                  <a:srgbClr val="000090"/>
                </a:solidFill>
                <a:sym typeface="Symbol" charset="0"/>
              </a:rPr>
              <a:t>m</a:t>
            </a:r>
            <a:r>
              <a:rPr lang="en-US" sz="2400" b="1" dirty="0" smtClean="0">
                <a:solidFill>
                  <a:srgbClr val="000090"/>
                </a:solidFill>
                <a:sym typeface="Symbol" charset="0"/>
              </a:rPr>
              <a:t>)</a:t>
            </a:r>
            <a:endParaRPr lang="en-US" sz="2400" b="1" dirty="0">
              <a:solidFill>
                <a:srgbClr val="000090"/>
              </a:solidFill>
              <a:sym typeface="Symbol" charset="0"/>
            </a:endParaRPr>
          </a:p>
        </p:txBody>
      </p: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5694362" y="2030017"/>
            <a:ext cx="2671763" cy="831057"/>
            <a:chOff x="3504" y="2448"/>
            <a:chExt cx="1683" cy="698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504" y="2448"/>
              <a:ext cx="1683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0090"/>
                  </a:solidFill>
                </a:rPr>
                <a:t>Verify tag:</a:t>
              </a:r>
            </a:p>
            <a:p>
              <a:r>
                <a:rPr lang="en-US" sz="2400" b="1" dirty="0">
                  <a:solidFill>
                    <a:srgbClr val="000090"/>
                  </a:solidFill>
                </a:rPr>
                <a:t>    V</a:t>
              </a:r>
              <a:r>
                <a:rPr lang="en-US" sz="2400" b="1" dirty="0" smtClean="0">
                  <a:solidFill>
                    <a:srgbClr val="000090"/>
                  </a:solidFill>
                  <a:sym typeface="Symbol" charset="0"/>
                </a:rPr>
                <a:t>(m</a:t>
              </a:r>
              <a:r>
                <a:rPr lang="en-US" sz="2400" b="1" dirty="0">
                  <a:solidFill>
                    <a:srgbClr val="000090"/>
                  </a:solidFill>
                  <a:sym typeface="Symbol" charset="0"/>
                </a:rPr>
                <a:t>, tag)  = `yes</a:t>
              </a:r>
              <a:r>
                <a:rPr lang="ja-JP" altLang="en-US" sz="2400" b="1" dirty="0">
                  <a:solidFill>
                    <a:srgbClr val="000090"/>
                  </a:solidFill>
                  <a:latin typeface="Arial"/>
                  <a:sym typeface="Symbol" charset="0"/>
                </a:rPr>
                <a:t>’</a:t>
              </a:r>
              <a:endParaRPr lang="en-US" sz="2400" b="1" dirty="0">
                <a:solidFill>
                  <a:srgbClr val="000090"/>
                </a:solidFill>
                <a:sym typeface="Symbo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509" y="2676"/>
              <a:ext cx="18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60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Secure MACs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19150"/>
            <a:ext cx="8610600" cy="432435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493838" algn="l"/>
              </a:tabLst>
            </a:pPr>
            <a:r>
              <a:rPr lang="en-US" dirty="0" smtClean="0"/>
              <a:t>Attacker’s </a:t>
            </a:r>
            <a:r>
              <a:rPr lang="en-US" dirty="0"/>
              <a:t>power:    </a:t>
            </a:r>
            <a:r>
              <a:rPr lang="en-US" b="1" dirty="0"/>
              <a:t>chosen message </a:t>
            </a:r>
            <a:r>
              <a:rPr lang="en-US" b="1" dirty="0" smtClean="0"/>
              <a:t>attack</a:t>
            </a:r>
            <a:endParaRPr lang="en-US" dirty="0"/>
          </a:p>
          <a:p>
            <a:pPr>
              <a:tabLst>
                <a:tab pos="1493838" algn="l"/>
              </a:tabLst>
            </a:pPr>
            <a:r>
              <a:rPr lang="en-US" dirty="0"/>
              <a:t>    for m</a:t>
            </a:r>
            <a:r>
              <a:rPr lang="en-US" baseline="-25000" dirty="0"/>
              <a:t>1</a:t>
            </a:r>
            <a:r>
              <a:rPr lang="en-US" dirty="0"/>
              <a:t>,m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dirty="0" err="1"/>
              <a:t>m</a:t>
            </a:r>
            <a:r>
              <a:rPr lang="en-US" baseline="-25000" dirty="0" err="1"/>
              <a:t>q</a:t>
            </a:r>
            <a:r>
              <a:rPr lang="en-US" dirty="0"/>
              <a:t>   attacker is given  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</a:t>
            </a:r>
            <a:r>
              <a:rPr lang="en-US" dirty="0"/>
              <a:t> S(</a:t>
            </a:r>
            <a:r>
              <a:rPr lang="en-US" dirty="0" err="1"/>
              <a:t>k,m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  <a:p>
            <a:pPr>
              <a:tabLst>
                <a:tab pos="1493838" algn="l"/>
              </a:tabLst>
            </a:pPr>
            <a:endParaRPr lang="en-US" dirty="0"/>
          </a:p>
          <a:p>
            <a:pPr marL="0" indent="0">
              <a:buNone/>
              <a:tabLst>
                <a:tab pos="1493838" algn="l"/>
              </a:tabLst>
            </a:pPr>
            <a:r>
              <a:rPr lang="en-US" dirty="0" smtClean="0"/>
              <a:t>Attacker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goal:   </a:t>
            </a:r>
            <a:r>
              <a:rPr lang="en-US" b="1" dirty="0"/>
              <a:t>existential </a:t>
            </a:r>
            <a:r>
              <a:rPr lang="en-US" b="1" dirty="0" smtClean="0"/>
              <a:t>forgery</a:t>
            </a:r>
            <a:endParaRPr lang="en-US" dirty="0"/>
          </a:p>
          <a:p>
            <a:pPr>
              <a:tabLst>
                <a:tab pos="1493838" algn="l"/>
              </a:tabLst>
            </a:pPr>
            <a:r>
              <a:rPr lang="en-US" dirty="0"/>
              <a:t>    produce some </a:t>
            </a:r>
            <a:r>
              <a:rPr lang="en-US" b="1" u="sng" dirty="0"/>
              <a:t>new</a:t>
            </a:r>
            <a:r>
              <a:rPr lang="en-US" dirty="0"/>
              <a:t> valid message/tag pair  (</a:t>
            </a:r>
            <a:r>
              <a:rPr lang="en-US" dirty="0" err="1"/>
              <a:t>m,t</a:t>
            </a:r>
            <a:r>
              <a:rPr lang="en-US" dirty="0"/>
              <a:t>).</a:t>
            </a:r>
          </a:p>
          <a:p>
            <a:pPr lvl="1">
              <a:buFontTx/>
              <a:buNone/>
              <a:tabLst>
                <a:tab pos="1493838" algn="l"/>
              </a:tabLst>
            </a:pPr>
            <a:r>
              <a:rPr lang="en-US" dirty="0"/>
              <a:t>			(</a:t>
            </a:r>
            <a:r>
              <a:rPr lang="en-US" dirty="0" err="1"/>
              <a:t>m,t</a:t>
            </a:r>
            <a:r>
              <a:rPr lang="en-US" dirty="0"/>
              <a:t>)  </a:t>
            </a:r>
            <a:r>
              <a:rPr lang="en-US" dirty="0">
                <a:sym typeface="Symbol" charset="0"/>
              </a:rPr>
              <a:t>  </a:t>
            </a:r>
            <a:r>
              <a:rPr lang="en-US" sz="2800" dirty="0">
                <a:sym typeface="Symbol" charset="0"/>
              </a:rPr>
              <a:t>{</a:t>
            </a:r>
            <a:r>
              <a:rPr lang="en-US" dirty="0">
                <a:sym typeface="Symbol" charset="0"/>
              </a:rPr>
              <a:t> (m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,t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) , … , (</a:t>
            </a:r>
            <a:r>
              <a:rPr lang="en-US" dirty="0" err="1">
                <a:sym typeface="Symbol" charset="0"/>
              </a:rPr>
              <a:t>m</a:t>
            </a:r>
            <a:r>
              <a:rPr lang="en-US" baseline="-25000" dirty="0" err="1">
                <a:sym typeface="Symbol" charset="0"/>
              </a:rPr>
              <a:t>q</a:t>
            </a:r>
            <a:r>
              <a:rPr lang="en-US" dirty="0" err="1">
                <a:sym typeface="Symbol" charset="0"/>
              </a:rPr>
              <a:t>,t</a:t>
            </a:r>
            <a:r>
              <a:rPr lang="en-US" baseline="-25000" dirty="0" err="1">
                <a:sym typeface="Symbol" charset="0"/>
              </a:rPr>
              <a:t>q</a:t>
            </a:r>
            <a:r>
              <a:rPr lang="en-US" dirty="0">
                <a:sym typeface="Symbol" charset="0"/>
              </a:rPr>
              <a:t>) </a:t>
            </a:r>
            <a:r>
              <a:rPr lang="en-US" sz="2800" dirty="0">
                <a:sym typeface="Symbol" charset="0"/>
              </a:rPr>
              <a:t>}</a:t>
            </a:r>
          </a:p>
          <a:p>
            <a:pPr lvl="1">
              <a:buFontTx/>
              <a:buNone/>
              <a:tabLst>
                <a:tab pos="1493838" algn="l"/>
              </a:tabLst>
            </a:pPr>
            <a:endParaRPr lang="en-US" sz="2800" dirty="0">
              <a:sym typeface="Symbol" charset="0"/>
            </a:endParaRPr>
          </a:p>
          <a:p>
            <a:pPr marL="0" indent="0">
              <a:buNone/>
              <a:tabLst>
                <a:tab pos="1493838" algn="l"/>
              </a:tabLst>
            </a:pPr>
            <a:r>
              <a:rPr lang="en-US" dirty="0" smtClean="0">
                <a:sym typeface="Symbol" charset="0"/>
              </a:rPr>
              <a:t>⇒</a:t>
            </a:r>
            <a:r>
              <a:rPr lang="en-US" dirty="0">
                <a:sym typeface="Symbol" charset="0"/>
              </a:rPr>
              <a:t> </a:t>
            </a:r>
            <a:r>
              <a:rPr lang="en-US" dirty="0" smtClean="0">
                <a:sym typeface="Symbol" charset="0"/>
              </a:rPr>
              <a:t>  attacker </a:t>
            </a:r>
            <a:r>
              <a:rPr lang="en-US" dirty="0">
                <a:sym typeface="Symbol" charset="0"/>
              </a:rPr>
              <a:t>cannot </a:t>
            </a:r>
            <a:r>
              <a:rPr lang="en-US" dirty="0" smtClean="0">
                <a:sym typeface="Symbol" charset="0"/>
              </a:rPr>
              <a:t>produce </a:t>
            </a:r>
            <a:r>
              <a:rPr lang="en-US" dirty="0">
                <a:sym typeface="Symbol" charset="0"/>
              </a:rPr>
              <a:t>a valid tag for </a:t>
            </a:r>
            <a:r>
              <a:rPr lang="en-US" dirty="0" smtClean="0">
                <a:sym typeface="Symbol" charset="0"/>
              </a:rPr>
              <a:t>a new message</a:t>
            </a:r>
          </a:p>
          <a:p>
            <a:pPr marL="0" indent="0">
              <a:spcBef>
                <a:spcPts val="1176"/>
              </a:spcBef>
              <a:buNone/>
              <a:tabLst>
                <a:tab pos="1493838" algn="l"/>
              </a:tabLst>
            </a:pPr>
            <a:r>
              <a:rPr lang="en-US" dirty="0">
                <a:sym typeface="Symbol" charset="0"/>
              </a:rPr>
              <a:t>⇒   </a:t>
            </a:r>
            <a:r>
              <a:rPr lang="en-US" dirty="0" smtClean="0">
                <a:sym typeface="Symbol" charset="0"/>
              </a:rPr>
              <a:t>given  (</a:t>
            </a:r>
            <a:r>
              <a:rPr lang="en-US" dirty="0" err="1" smtClean="0">
                <a:sym typeface="Symbol" charset="0"/>
              </a:rPr>
              <a:t>m,t</a:t>
            </a:r>
            <a:r>
              <a:rPr lang="en-US" dirty="0" smtClean="0">
                <a:sym typeface="Symbol" charset="0"/>
              </a:rPr>
              <a:t>)   attacker cannot even produce (</a:t>
            </a:r>
            <a:r>
              <a:rPr lang="en-US" dirty="0" err="1" smtClean="0">
                <a:sym typeface="Symbol" charset="0"/>
              </a:rPr>
              <a:t>m,t</a:t>
            </a:r>
            <a:r>
              <a:rPr lang="en-US" dirty="0" smtClean="0">
                <a:sym typeface="Symbol" charset="0"/>
              </a:rPr>
              <a:t>’)  for   t’ ≠ t </a:t>
            </a:r>
            <a:endParaRPr lang="en-US" dirty="0">
              <a:sym typeface="Symbol" charset="0"/>
            </a:endParaRP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304800" y="39433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46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Secure MACs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42950"/>
            <a:ext cx="8915400" cy="44005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For a MAC   I=(S,V) </a:t>
            </a:r>
            <a:r>
              <a:rPr lang="en-US" dirty="0" smtClean="0"/>
              <a:t> and </a:t>
            </a:r>
            <a:r>
              <a:rPr lang="en-US" dirty="0"/>
              <a:t>adv. </a:t>
            </a:r>
            <a:r>
              <a:rPr lang="en-US" dirty="0" smtClean="0"/>
              <a:t> A  define </a:t>
            </a:r>
            <a:r>
              <a:rPr lang="en-US" dirty="0"/>
              <a:t>a MAC </a:t>
            </a:r>
            <a:r>
              <a:rPr lang="en-US" dirty="0" smtClean="0"/>
              <a:t>game as: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spcBef>
                <a:spcPct val="100000"/>
              </a:spcBef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dirty="0" err="1"/>
              <a:t>Def</a:t>
            </a:r>
            <a:r>
              <a:rPr lang="en-US" dirty="0"/>
              <a:t>:  I=(S,V)  is a </a:t>
            </a:r>
            <a:r>
              <a:rPr lang="en-US" b="1" u="sng" dirty="0"/>
              <a:t>secure MAC </a:t>
            </a:r>
            <a:r>
              <a:rPr lang="en-US" dirty="0"/>
              <a:t>if for all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efficient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 A:</a:t>
            </a:r>
            <a:br>
              <a:rPr lang="en-US" dirty="0"/>
            </a:br>
            <a:r>
              <a:rPr lang="en-US" dirty="0"/>
              <a:t>	         </a:t>
            </a:r>
            <a:r>
              <a:rPr lang="en-US" dirty="0" err="1" smtClean="0">
                <a:solidFill>
                  <a:srgbClr val="000090"/>
                </a:solidFill>
              </a:rPr>
              <a:t>Adv</a:t>
            </a:r>
            <a:r>
              <a:rPr lang="en-US" baseline="-25000" dirty="0" err="1" smtClean="0">
                <a:solidFill>
                  <a:srgbClr val="000090"/>
                </a:solidFill>
              </a:rPr>
              <a:t>MAC</a:t>
            </a:r>
            <a:r>
              <a:rPr lang="en-US" dirty="0" smtClean="0">
                <a:solidFill>
                  <a:srgbClr val="000090"/>
                </a:solidFill>
              </a:rPr>
              <a:t>[</a:t>
            </a:r>
            <a:r>
              <a:rPr lang="en-US" dirty="0">
                <a:solidFill>
                  <a:srgbClr val="000090"/>
                </a:solidFill>
              </a:rPr>
              <a:t>A,I]</a:t>
            </a: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/>
              <a:t>=  </a:t>
            </a:r>
            <a:r>
              <a:rPr lang="en-US" dirty="0" err="1"/>
              <a:t>Pr</a:t>
            </a:r>
            <a:r>
              <a:rPr lang="en-US" dirty="0"/>
              <a:t>[</a:t>
            </a:r>
            <a:r>
              <a:rPr lang="en-US" dirty="0" err="1"/>
              <a:t>Chal</a:t>
            </a:r>
            <a:r>
              <a:rPr lang="en-US" dirty="0"/>
              <a:t>. outputs 1</a:t>
            </a:r>
            <a:r>
              <a:rPr lang="en-US" dirty="0" smtClean="0"/>
              <a:t>]</a:t>
            </a:r>
            <a:r>
              <a:rPr lang="en-US" sz="3600" dirty="0"/>
              <a:t> </a:t>
            </a:r>
            <a:r>
              <a:rPr lang="en-US" sz="3600" dirty="0" smtClean="0"/>
              <a:t>   </a:t>
            </a:r>
            <a:r>
              <a:rPr lang="en-US" dirty="0" smtClean="0"/>
              <a:t>is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negligible.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1447800" y="1504950"/>
            <a:ext cx="1295400" cy="1085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6629400" y="1504950"/>
            <a:ext cx="1295400" cy="1085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Adv.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1752600" y="1770460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k</a:t>
            </a:r>
            <a:r>
              <a:rPr lang="en-US" sz="2000">
                <a:sym typeface="Symbol" charset="0"/>
              </a:rPr>
              <a:t>K</a:t>
            </a:r>
            <a:endParaRPr lang="en-US" sz="2000" b="1">
              <a:cs typeface="Arial" charset="0"/>
              <a:sym typeface="Symbol" charset="0"/>
            </a:endParaRPr>
          </a:p>
        </p:txBody>
      </p:sp>
      <p:grpSp>
        <p:nvGrpSpPr>
          <p:cNvPr id="25643" name="Group 43"/>
          <p:cNvGrpSpPr>
            <a:grpSpLocks/>
          </p:cNvGrpSpPr>
          <p:nvPr/>
        </p:nvGrpSpPr>
        <p:grpSpPr bwMode="auto">
          <a:xfrm>
            <a:off x="2819400" y="2171700"/>
            <a:ext cx="3810000" cy="400050"/>
            <a:chOff x="1776" y="1968"/>
            <a:chExt cx="2400" cy="336"/>
          </a:xfrm>
        </p:grpSpPr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 flipH="1">
              <a:off x="1776" y="224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Text Box 25"/>
            <p:cNvSpPr txBox="1">
              <a:spLocks noChangeArrowheads="1"/>
            </p:cNvSpPr>
            <p:nvPr/>
          </p:nvSpPr>
          <p:spPr bwMode="auto">
            <a:xfrm>
              <a:off x="2725" y="1968"/>
              <a:ext cx="43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(</a:t>
              </a:r>
              <a:r>
                <a:rPr lang="en-US" sz="2000" dirty="0" err="1"/>
                <a:t>m,t</a:t>
              </a:r>
              <a:r>
                <a:rPr lang="en-US" sz="2000" dirty="0"/>
                <a:t>)</a:t>
              </a:r>
              <a:endParaRPr lang="en-US" sz="2000" dirty="0">
                <a:sym typeface="Symbol" charset="0"/>
              </a:endParaRPr>
            </a:p>
          </p:txBody>
        </p:sp>
      </p:grp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762000" y="1276350"/>
            <a:ext cx="7924800" cy="15430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32" name="Group 32"/>
          <p:cNvGrpSpPr>
            <a:grpSpLocks/>
          </p:cNvGrpSpPr>
          <p:nvPr/>
        </p:nvGrpSpPr>
        <p:grpSpPr bwMode="auto">
          <a:xfrm>
            <a:off x="2743200" y="1276350"/>
            <a:ext cx="3810000" cy="400050"/>
            <a:chOff x="1776" y="1968"/>
            <a:chExt cx="2400" cy="336"/>
          </a:xfrm>
        </p:grpSpPr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 flipH="1">
              <a:off x="1776" y="22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Text Box 34"/>
            <p:cNvSpPr txBox="1">
              <a:spLocks noChangeArrowheads="1"/>
            </p:cNvSpPr>
            <p:nvPr/>
          </p:nvSpPr>
          <p:spPr bwMode="auto">
            <a:xfrm>
              <a:off x="2160" y="1968"/>
              <a:ext cx="62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m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charset="0"/>
                </a:rPr>
                <a:t> M</a:t>
              </a:r>
            </a:p>
          </p:txBody>
        </p:sp>
      </p:grpSp>
      <p:grpSp>
        <p:nvGrpSpPr>
          <p:cNvPr id="25639" name="Group 39"/>
          <p:cNvGrpSpPr>
            <a:grpSpLocks/>
          </p:cNvGrpSpPr>
          <p:nvPr/>
        </p:nvGrpSpPr>
        <p:grpSpPr bwMode="auto">
          <a:xfrm>
            <a:off x="2743200" y="1676400"/>
            <a:ext cx="3733800" cy="400050"/>
            <a:chOff x="1728" y="1854"/>
            <a:chExt cx="2352" cy="336"/>
          </a:xfrm>
        </p:grpSpPr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2016" y="1854"/>
              <a:ext cx="92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charset="0"/>
                </a:rPr>
                <a:t></a:t>
              </a:r>
              <a:r>
                <a:rPr lang="en-US" sz="2000" dirty="0"/>
                <a:t> S(k,</a:t>
              </a:r>
              <a:r>
                <a:rPr lang="en-US" sz="2000" dirty="0" smtClean="0"/>
                <a:t>m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</p:grpSp>
      <p:grpSp>
        <p:nvGrpSpPr>
          <p:cNvPr id="25644" name="Group 44"/>
          <p:cNvGrpSpPr>
            <a:grpSpLocks/>
          </p:cNvGrpSpPr>
          <p:nvPr/>
        </p:nvGrpSpPr>
        <p:grpSpPr bwMode="auto">
          <a:xfrm>
            <a:off x="944563" y="2952750"/>
            <a:ext cx="6530976" cy="835818"/>
            <a:chOff x="595" y="2638"/>
            <a:chExt cx="4114" cy="702"/>
          </a:xfrm>
        </p:grpSpPr>
        <p:sp>
          <p:nvSpPr>
            <p:cNvPr id="25641" name="Text Box 41"/>
            <p:cNvSpPr txBox="1">
              <a:spLocks noChangeArrowheads="1"/>
            </p:cNvSpPr>
            <p:nvPr/>
          </p:nvSpPr>
          <p:spPr bwMode="auto">
            <a:xfrm>
              <a:off x="624" y="2638"/>
              <a:ext cx="4085" cy="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b</a:t>
              </a:r>
              <a:r>
                <a:rPr lang="en-US" sz="2000" dirty="0"/>
                <a:t>=1    </a:t>
              </a:r>
              <a:r>
                <a:rPr lang="en-US" sz="2000" dirty="0" smtClean="0"/>
                <a:t>if  V</a:t>
              </a:r>
              <a:r>
                <a:rPr lang="en-US" sz="2000" dirty="0"/>
                <a:t>(</a:t>
              </a:r>
              <a:r>
                <a:rPr lang="en-US" sz="2000" dirty="0" err="1"/>
                <a:t>k,m,t</a:t>
              </a:r>
              <a:r>
                <a:rPr lang="en-US" sz="2000" dirty="0"/>
                <a:t>) = `yes</a:t>
              </a:r>
              <a:r>
                <a:rPr lang="ja-JP" altLang="en-US" sz="2000" dirty="0">
                  <a:latin typeface="Arial"/>
                </a:rPr>
                <a:t>’</a:t>
              </a:r>
              <a:r>
                <a:rPr lang="en-US" sz="2000" dirty="0"/>
                <a:t>   and  (</a:t>
              </a:r>
              <a:r>
                <a:rPr lang="en-US" sz="2000" dirty="0" err="1"/>
                <a:t>m,t</a:t>
              </a:r>
              <a:r>
                <a:rPr lang="en-US" sz="2000" dirty="0"/>
                <a:t>)  </a:t>
              </a:r>
              <a:r>
                <a:rPr lang="en-US" sz="2000" dirty="0">
                  <a:sym typeface="Symbol" charset="0"/>
                </a:rPr>
                <a:t>  { (m</a:t>
              </a:r>
              <a:r>
                <a:rPr lang="en-US" sz="2000" baseline="-25000" dirty="0">
                  <a:sym typeface="Symbol" charset="0"/>
                </a:rPr>
                <a:t>1</a:t>
              </a:r>
              <a:r>
                <a:rPr lang="en-US" sz="2000" dirty="0">
                  <a:sym typeface="Symbol" charset="0"/>
                </a:rPr>
                <a:t>,t</a:t>
              </a:r>
              <a:r>
                <a:rPr lang="en-US" sz="2000" baseline="-25000" dirty="0">
                  <a:sym typeface="Symbol" charset="0"/>
                </a:rPr>
                <a:t>1</a:t>
              </a:r>
              <a:r>
                <a:rPr lang="en-US" sz="2000" dirty="0">
                  <a:sym typeface="Symbol" charset="0"/>
                </a:rPr>
                <a:t>) , … , (</a:t>
              </a:r>
              <a:r>
                <a:rPr lang="en-US" sz="2000" dirty="0" err="1">
                  <a:sym typeface="Symbol" charset="0"/>
                </a:rPr>
                <a:t>m</a:t>
              </a:r>
              <a:r>
                <a:rPr lang="en-US" sz="2000" baseline="-25000" dirty="0" err="1">
                  <a:sym typeface="Symbol" charset="0"/>
                </a:rPr>
                <a:t>q</a:t>
              </a:r>
              <a:r>
                <a:rPr lang="en-US" sz="2000" dirty="0" err="1">
                  <a:sym typeface="Symbol" charset="0"/>
                </a:rPr>
                <a:t>,t</a:t>
              </a:r>
              <a:r>
                <a:rPr lang="en-US" sz="2000" baseline="-25000" dirty="0" err="1">
                  <a:sym typeface="Symbol" charset="0"/>
                </a:rPr>
                <a:t>q</a:t>
              </a:r>
              <a:r>
                <a:rPr lang="en-US" sz="2000" dirty="0">
                  <a:sym typeface="Symbol" charset="0"/>
                </a:rPr>
                <a:t>) }</a:t>
              </a:r>
            </a:p>
            <a:p>
              <a:pPr>
                <a:lnSpc>
                  <a:spcPct val="150000"/>
                </a:lnSpc>
              </a:pPr>
              <a:r>
                <a:rPr lang="en-US" sz="2000" b="1" dirty="0">
                  <a:sym typeface="Symbol" charset="0"/>
                </a:rPr>
                <a:t>b</a:t>
              </a:r>
              <a:r>
                <a:rPr lang="en-US" sz="2000" dirty="0">
                  <a:sym typeface="Symbol" charset="0"/>
                </a:rPr>
                <a:t>=0   otherwise</a:t>
              </a:r>
              <a:endParaRPr lang="en-US" dirty="0"/>
            </a:p>
          </p:txBody>
        </p:sp>
        <p:sp>
          <p:nvSpPr>
            <p:cNvPr id="25642" name="AutoShape 42"/>
            <p:cNvSpPr>
              <a:spLocks/>
            </p:cNvSpPr>
            <p:nvPr/>
          </p:nvSpPr>
          <p:spPr bwMode="auto">
            <a:xfrm>
              <a:off x="595" y="2718"/>
              <a:ext cx="29" cy="59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981200" y="2419350"/>
            <a:ext cx="349825" cy="545306"/>
            <a:chOff x="1981200" y="2419350"/>
            <a:chExt cx="349825" cy="545306"/>
          </a:xfrm>
        </p:grpSpPr>
        <p:sp>
          <p:nvSpPr>
            <p:cNvPr id="25640" name="Line 40"/>
            <p:cNvSpPr>
              <a:spLocks noChangeShapeType="1"/>
            </p:cNvSpPr>
            <p:nvPr/>
          </p:nvSpPr>
          <p:spPr bwMode="auto">
            <a:xfrm>
              <a:off x="2057400" y="2590800"/>
              <a:ext cx="0" cy="373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Text Box 45"/>
            <p:cNvSpPr txBox="1">
              <a:spLocks noChangeArrowheads="1"/>
            </p:cNvSpPr>
            <p:nvPr/>
          </p:nvSpPr>
          <p:spPr bwMode="auto">
            <a:xfrm>
              <a:off x="1981200" y="2419350"/>
              <a:ext cx="3498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</p:grp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4857788" y="1276350"/>
            <a:ext cx="4762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ym typeface="Symbol" charset="0"/>
              </a:rPr>
              <a:t>m</a:t>
            </a:r>
            <a:r>
              <a:rPr lang="en-US" sz="2000" baseline="-25000" dirty="0" smtClean="0">
                <a:sym typeface="Symbol" charset="0"/>
              </a:rPr>
              <a:t>2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5334000" y="1276350"/>
            <a:ext cx="9004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ym typeface="Symbol" charset="0"/>
              </a:rPr>
              <a:t>, …, </a:t>
            </a:r>
            <a:r>
              <a:rPr lang="en-US" sz="2000" dirty="0" err="1" smtClean="0">
                <a:sym typeface="Symbol" charset="0"/>
              </a:rPr>
              <a:t>m</a:t>
            </a:r>
            <a:r>
              <a:rPr lang="en-US" sz="2000" baseline="-25000" dirty="0" err="1">
                <a:sym typeface="Symbol" charset="0"/>
              </a:rPr>
              <a:t>q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4876800" y="1657350"/>
            <a:ext cx="3572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ym typeface="Symbol" charset="0"/>
              </a:rPr>
              <a:t>t</a:t>
            </a:r>
            <a:r>
              <a:rPr lang="en-US" sz="2000" baseline="-25000" dirty="0" smtClean="0">
                <a:sym typeface="Symbol" charset="0"/>
              </a:rPr>
              <a:t>2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5410200" y="1657350"/>
            <a:ext cx="7814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ym typeface="Symbol" charset="0"/>
              </a:rPr>
              <a:t>, …, </a:t>
            </a:r>
            <a:r>
              <a:rPr lang="en-US" sz="2000" dirty="0" err="1" smtClean="0">
                <a:sym typeface="Symbol" charset="0"/>
              </a:rPr>
              <a:t>t</a:t>
            </a:r>
            <a:r>
              <a:rPr lang="en-US" sz="2000" baseline="-25000" dirty="0" err="1" smtClean="0">
                <a:sym typeface="Symbol" charset="0"/>
              </a:rPr>
              <a:t>q</a:t>
            </a:r>
            <a:endParaRPr lang="en-US" sz="2000" baseline="-250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64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5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5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24" grpId="0"/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85750"/>
            <a:ext cx="682951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  I = (S,V) be a MAC.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Suppose an attacker is able to find  m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≠ m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such that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	</a:t>
            </a:r>
            <a:r>
              <a:rPr lang="en-US" sz="2400" dirty="0" smtClean="0"/>
              <a:t>S(k, m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= S(k,</a:t>
            </a:r>
            <a:r>
              <a:rPr lang="en-US" sz="2400" dirty="0"/>
              <a:t> 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     for  ½ of the keys k in K</a:t>
            </a:r>
          </a:p>
          <a:p>
            <a:pPr>
              <a:spcBef>
                <a:spcPts val="2400"/>
              </a:spcBef>
            </a:pPr>
            <a:r>
              <a:rPr lang="en-US" sz="2400" dirty="0" smtClean="0"/>
              <a:t>Can this MAC be secure?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2673350"/>
            <a:ext cx="7344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Yes, the attacker cannot generate a valid tag for m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or m</a:t>
            </a:r>
            <a:r>
              <a:rPr lang="en-US" sz="2400" baseline="-25000" dirty="0" smtClean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3176885"/>
            <a:ext cx="6994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No, this MAC can be broken using a chosen </a:t>
            </a:r>
            <a:r>
              <a:rPr lang="en-US" sz="2400" dirty="0" err="1" smtClean="0"/>
              <a:t>msg</a:t>
            </a:r>
            <a:r>
              <a:rPr lang="en-US" sz="2400" dirty="0" smtClean="0"/>
              <a:t> attack</a:t>
            </a:r>
            <a:endParaRPr lang="en-US" sz="2400" baseline="-25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95400" y="3634085"/>
            <a:ext cx="477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depends on the details of the MAC</a:t>
            </a:r>
            <a:endParaRPr lang="en-US" sz="2400" baseline="-250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03760" y="3303000"/>
              <a:ext cx="6103440" cy="1673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280" y="3294360"/>
                <a:ext cx="6116400" cy="169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5460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85750"/>
            <a:ext cx="46426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  I = (S,V) be a MAC.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Suppose S(</a:t>
            </a:r>
            <a:r>
              <a:rPr lang="en-US" sz="2400" dirty="0" err="1" smtClean="0"/>
              <a:t>k,m</a:t>
            </a:r>
            <a:r>
              <a:rPr lang="en-US" sz="2400" dirty="0" smtClean="0"/>
              <a:t>) is always 5 bits long</a:t>
            </a:r>
          </a:p>
          <a:p>
            <a:pPr>
              <a:spcBef>
                <a:spcPts val="1200"/>
              </a:spcBef>
            </a:pP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 smtClean="0"/>
              <a:t>Can this MAC be secure?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3638550"/>
            <a:ext cx="7838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Yes, the attacker cannot generate a valid tag for any message</a:t>
            </a:r>
            <a:endParaRPr lang="en-US" sz="2400" baseline="-25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95400" y="3181350"/>
            <a:ext cx="477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depends on the details of the MAC</a:t>
            </a:r>
            <a:endParaRPr lang="en-US" sz="24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95400" y="2724150"/>
            <a:ext cx="6909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No, an attacker can simply guess the tag for messages</a:t>
            </a:r>
            <a:endParaRPr lang="en-US" sz="2400" baseline="-250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53800" y="2809800"/>
              <a:ext cx="5938920" cy="2038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080" y="2800080"/>
                <a:ext cx="5959080" cy="206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541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Example:  protecting system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486150"/>
            <a:ext cx="8458200" cy="1657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Later a virus infects system and modifies system files</a:t>
            </a:r>
            <a:endParaRPr lang="en-US" dirty="0"/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User reboots into clean OS and supplies his password</a:t>
            </a:r>
          </a:p>
          <a:p>
            <a:pPr lvl="1"/>
            <a:r>
              <a:rPr lang="en-US" dirty="0" smtClean="0"/>
              <a:t>Then:   secure MAC   ⇒   all modified files will be detected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895350"/>
            <a:ext cx="5909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Suppose at install time the system computes: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09600" y="1504950"/>
            <a:ext cx="14478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609600" y="2647950"/>
            <a:ext cx="1447800" cy="381000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t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>
                <a:solidFill>
                  <a:srgbClr val="FF0000"/>
                </a:solidFill>
              </a:rPr>
              <a:t> = S(k,F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1504950"/>
            <a:ext cx="14478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r>
              <a:rPr lang="en-US" sz="2400" baseline="-25000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7000" y="2647950"/>
            <a:ext cx="1447800" cy="381000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t</a:t>
            </a:r>
            <a:r>
              <a:rPr lang="en-US" sz="2000" baseline="-25000" dirty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= S(k,F</a:t>
            </a:r>
            <a:r>
              <a:rPr lang="en-US" sz="2000" baseline="-25000" dirty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0" y="1504950"/>
            <a:ext cx="14478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F</a:t>
            </a:r>
            <a:r>
              <a:rPr lang="en-US" sz="2400" baseline="-25000" dirty="0" err="1"/>
              <a:t>n</a:t>
            </a:r>
            <a:endParaRPr lang="en-US" sz="24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5334000" y="2647950"/>
            <a:ext cx="1447800" cy="381000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</a:rPr>
              <a:t>t</a:t>
            </a:r>
            <a:r>
              <a:rPr lang="en-US" sz="2000" baseline="-25000" dirty="0" err="1">
                <a:solidFill>
                  <a:srgbClr val="FF0000"/>
                </a:solidFill>
              </a:rPr>
              <a:t>n</a:t>
            </a:r>
            <a:r>
              <a:rPr lang="en-US" sz="2000" dirty="0" smtClean="0">
                <a:solidFill>
                  <a:srgbClr val="FF0000"/>
                </a:solidFill>
              </a:rPr>
              <a:t> = S(</a:t>
            </a:r>
            <a:r>
              <a:rPr lang="en-US" sz="2000" dirty="0" err="1" smtClean="0">
                <a:solidFill>
                  <a:srgbClr val="FF0000"/>
                </a:solidFill>
              </a:rPr>
              <a:t>k,F</a:t>
            </a:r>
            <a:r>
              <a:rPr lang="en-US" sz="2000" baseline="-25000" dirty="0" err="1">
                <a:solidFill>
                  <a:srgbClr val="FF0000"/>
                </a:solidFill>
              </a:rPr>
              <a:t>n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5800" y="165735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⋯</a:t>
            </a:r>
            <a:endParaRPr 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239000" y="1711464"/>
            <a:ext cx="1860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</a:t>
            </a:r>
            <a:r>
              <a:rPr lang="en-US" sz="2000" dirty="0" smtClean="0"/>
              <a:t> derived from</a:t>
            </a:r>
            <a:br>
              <a:rPr lang="en-US" sz="2000" dirty="0" smtClean="0"/>
            </a:br>
            <a:r>
              <a:rPr lang="en-US" sz="2000" dirty="0" smtClean="0"/>
              <a:t>user’s password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1428750"/>
            <a:ext cx="100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filename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51833" y="1428750"/>
            <a:ext cx="100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filename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0" y="1428750"/>
            <a:ext cx="100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97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39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6181</TotalTime>
  <Words>551</Words>
  <Application>Microsoft Macintosh PowerPoint</Application>
  <PresentationFormat>On-screen Show (16:9)</PresentationFormat>
  <Paragraphs>107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1_Lecture</vt:lpstr>
      <vt:lpstr>2_Office Theme</vt:lpstr>
      <vt:lpstr>3_Office Theme</vt:lpstr>
      <vt:lpstr>Message Auth. Codes</vt:lpstr>
      <vt:lpstr>Message Integrity</vt:lpstr>
      <vt:lpstr>Message integrity:   MACs</vt:lpstr>
      <vt:lpstr>Integrity requires a secret key</vt:lpstr>
      <vt:lpstr>Secure MACs</vt:lpstr>
      <vt:lpstr>Secure MACs</vt:lpstr>
      <vt:lpstr>PowerPoint Presentation</vt:lpstr>
      <vt:lpstr>PowerPoint Presentation</vt:lpstr>
      <vt:lpstr>Example:  protecting system files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441</cp:revision>
  <cp:lastPrinted>2012-01-15T02:09:53Z</cp:lastPrinted>
  <dcterms:created xsi:type="dcterms:W3CDTF">2010-11-06T18:36:35Z</dcterms:created>
  <dcterms:modified xsi:type="dcterms:W3CDTF">2012-02-05T23:05:43Z</dcterms:modified>
</cp:coreProperties>
</file>