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6" r:id="rId3"/>
    <p:sldId id="257" r:id="rId4"/>
    <p:sldId id="286" r:id="rId5"/>
    <p:sldId id="287" r:id="rId6"/>
    <p:sldId id="288" r:id="rId7"/>
    <p:sldId id="293" r:id="rId8"/>
    <p:sldId id="294" r:id="rId9"/>
    <p:sldId id="292" r:id="rId10"/>
    <p:sldId id="295" r:id="rId11"/>
    <p:sldId id="290"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384" autoAdjust="0"/>
  </p:normalViewPr>
  <p:slideViewPr>
    <p:cSldViewPr snapToGrid="0">
      <p:cViewPr>
        <p:scale>
          <a:sx n="100" d="100"/>
          <a:sy n="100" d="100"/>
        </p:scale>
        <p:origin x="-558"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10/21/2017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p14="http://schemas.microsoft.com/office/powerpoint/2010/main" xmlns=""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extLst>
      <p:ext uri="{BB962C8B-B14F-4D97-AF65-F5344CB8AC3E}">
        <p14:creationId xmlns:p14="http://schemas.microsoft.com/office/powerpoint/2010/main" xmlns="" val="222716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10/21/2017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10/21/2017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10/21/2017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10/21/2017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10/21/2017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10/21/2017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10/21/2017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10/21/2017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10/21/2017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10/21/2017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10/21/2017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10/21/2017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p14="http://schemas.microsoft.com/office/powerpoint/2010/main" xmlns=""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honegap.com/" TargetMode="External"/><Relationship Id="rId2" Type="http://schemas.openxmlformats.org/officeDocument/2006/relationships/hyperlink" Target="http://cordova.apach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pmjs.org/package/ionic" TargetMode="External"/><Relationship Id="rId2" Type="http://schemas.openxmlformats.org/officeDocument/2006/relationships/hyperlink" Target="http://nodejs.org/"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cordova.apache.org/docs/en/5.1.1/guide/platforms/ios/index.html" TargetMode="External"/><Relationship Id="rId4" Type="http://schemas.openxmlformats.org/officeDocument/2006/relationships/hyperlink" Target="http://cordova.apache.org/docs/en/5.1.1/guide/platforms/android/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571196"/>
            <a:ext cx="6858000" cy="380579"/>
          </a:xfrm>
        </p:spPr>
        <p:txBody>
          <a:bodyPr>
            <a:normAutofit fontScale="92500" lnSpcReduction="10000"/>
          </a:bodyPr>
          <a:lstStyle/>
          <a:p>
            <a:r>
              <a:rPr lang="en-IN" dirty="0" smtClean="0">
                <a:solidFill>
                  <a:srgbClr val="00B0F0"/>
                </a:solidFill>
              </a:rPr>
              <a:t>For Beginner</a:t>
            </a:r>
            <a:endParaRPr lang="en-US" dirty="0">
              <a:solidFill>
                <a:srgbClr val="00B0F0"/>
              </a:solidFill>
            </a:endParaRPr>
          </a:p>
        </p:txBody>
      </p:sp>
      <p:sp>
        <p:nvSpPr>
          <p:cNvPr id="12" name="Subtitle 2"/>
          <p:cNvSpPr txBox="1">
            <a:spLocks/>
          </p:cNvSpPr>
          <p:nvPr/>
        </p:nvSpPr>
        <p:spPr>
          <a:xfrm>
            <a:off x="3075358" y="3106772"/>
            <a:ext cx="4338587" cy="1095254"/>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smtClean="0">
                <a:solidFill>
                  <a:srgbClr val="5BC8EC"/>
                </a:solidFill>
              </a:rPr>
              <a:t>By :- RAHUL </a:t>
            </a:r>
            <a:r>
              <a:rPr lang="en-IN" dirty="0" smtClean="0">
                <a:solidFill>
                  <a:srgbClr val="5BC8EC"/>
                </a:solidFill>
              </a:rPr>
              <a:t>JOGRANA</a:t>
            </a:r>
          </a:p>
          <a:p>
            <a:pPr algn="l"/>
            <a:r>
              <a:rPr lang="en-IN" dirty="0" smtClean="0">
                <a:solidFill>
                  <a:srgbClr val="FF0000"/>
                </a:solidFill>
              </a:rPr>
              <a:t>www.dotnetlab.in</a:t>
            </a:r>
            <a:endParaRPr lang="en-IN" dirty="0" smtClean="0">
              <a:solidFill>
                <a:srgbClr val="FF0000"/>
              </a:solidFill>
            </a:endParaRPr>
          </a:p>
          <a:p>
            <a:pPr algn="l"/>
            <a:r>
              <a:rPr lang="en-IN" dirty="0" smtClean="0">
                <a:solidFill>
                  <a:srgbClr val="5BC8EC"/>
                </a:solidFill>
              </a:rPr>
              <a:t>Twitter:- @</a:t>
            </a:r>
            <a:r>
              <a:rPr lang="en-IN" dirty="0" err="1" smtClean="0">
                <a:solidFill>
                  <a:srgbClr val="5BC8EC"/>
                </a:solidFill>
              </a:rPr>
              <a:t>thejograna</a:t>
            </a:r>
            <a:endParaRPr lang="en-IN" dirty="0" smtClean="0">
              <a:solidFill>
                <a:srgbClr val="5BC8EC"/>
              </a:solidFill>
            </a:endParaRPr>
          </a:p>
          <a:p>
            <a:pPr algn="l"/>
            <a:r>
              <a:rPr lang="en-IN" dirty="0" err="1" smtClean="0">
                <a:solidFill>
                  <a:srgbClr val="5BC8EC"/>
                </a:solidFill>
              </a:rPr>
              <a:t>Github</a:t>
            </a:r>
            <a:r>
              <a:rPr lang="en-IN" dirty="0" smtClean="0">
                <a:solidFill>
                  <a:srgbClr val="5BC8EC"/>
                </a:solidFill>
              </a:rPr>
              <a:t>:- github.com/</a:t>
            </a:r>
            <a:r>
              <a:rPr lang="en-IN" dirty="0" err="1" smtClean="0">
                <a:solidFill>
                  <a:srgbClr val="5BC8EC"/>
                </a:solidFill>
              </a:rPr>
              <a:t>rahuljograna</a:t>
            </a:r>
            <a:endParaRPr lang="en-IN" dirty="0" smtClean="0">
              <a:solidFill>
                <a:srgbClr val="5BC8EC"/>
              </a:solidFill>
            </a:endParaRPr>
          </a:p>
          <a:p>
            <a:pPr algn="l"/>
            <a:endParaRPr lang="en-US" dirty="0">
              <a:solidFill>
                <a:srgbClr val="5BC8EC"/>
              </a:solidFill>
            </a:endParaRPr>
          </a:p>
        </p:txBody>
      </p:sp>
      <p:pic>
        <p:nvPicPr>
          <p:cNvPr id="1028" name="Picture 4" descr="E:\My Data\ \rahul\ \rahul\rj.jpg"/>
          <p:cNvPicPr>
            <a:picLocks noChangeAspect="1" noChangeArrowheads="1"/>
          </p:cNvPicPr>
          <p:nvPr/>
        </p:nvPicPr>
        <p:blipFill>
          <a:blip r:embed="rId3" cstate="print"/>
          <a:srcRect/>
          <a:stretch>
            <a:fillRect/>
          </a:stretch>
        </p:blipFill>
        <p:spPr bwMode="auto">
          <a:xfrm>
            <a:off x="1573159" y="3071835"/>
            <a:ext cx="1383891" cy="1333016"/>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1447800" y="295275"/>
            <a:ext cx="5619750" cy="2095500"/>
          </a:xfrm>
          <a:prstGeom prst="rect">
            <a:avLst/>
          </a:prstGeom>
          <a:noFill/>
          <a:ln w="9525">
            <a:noFill/>
            <a:miter lim="800000"/>
            <a:headEnd/>
            <a:tailEnd/>
          </a:ln>
        </p:spPr>
      </p:pic>
    </p:spTree>
    <p:extLst>
      <p:ext uri="{BB962C8B-B14F-4D97-AF65-F5344CB8AC3E}">
        <p14:creationId xmlns:p14="http://schemas.microsoft.com/office/powerpoint/2010/main" xmlns="" val="372701678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05" y="599769"/>
            <a:ext cx="5304755" cy="979793"/>
          </a:xfrm>
        </p:spPr>
        <p:txBody>
          <a:bodyPr>
            <a:normAutofit/>
          </a:bodyPr>
          <a:lstStyle/>
          <a:p>
            <a:r>
              <a:rPr lang="en-US" sz="4000" dirty="0" smtClean="0">
                <a:solidFill>
                  <a:srgbClr val="51BED8"/>
                </a:solidFill>
              </a:rPr>
              <a:t>Install ionic</a:t>
            </a:r>
            <a:endParaRPr lang="en-US" sz="4000" dirty="0">
              <a:solidFill>
                <a:srgbClr val="51BED8"/>
              </a:solidFill>
            </a:endParaRPr>
          </a:p>
        </p:txBody>
      </p:sp>
      <p:sp>
        <p:nvSpPr>
          <p:cNvPr id="3" name="Content Placeholder 2"/>
          <p:cNvSpPr>
            <a:spLocks noGrp="1"/>
          </p:cNvSpPr>
          <p:nvPr>
            <p:ph idx="1"/>
          </p:nvPr>
        </p:nvSpPr>
        <p:spPr>
          <a:xfrm>
            <a:off x="602524" y="1183073"/>
            <a:ext cx="7886700" cy="3263504"/>
          </a:xfrm>
        </p:spPr>
        <p:txBody>
          <a:bodyPr>
            <a:normAutofit/>
          </a:bodyPr>
          <a:lstStyle/>
          <a:p>
            <a:pPr>
              <a:buNone/>
            </a:pPr>
            <a:endParaRPr lang="en-GB" b="1" dirty="0" smtClean="0"/>
          </a:p>
          <a:p>
            <a:pPr>
              <a:buNone/>
            </a:pPr>
            <a:r>
              <a:rPr lang="en-US" sz="1800" dirty="0" smtClean="0"/>
              <a:t>$ </a:t>
            </a:r>
            <a:r>
              <a:rPr lang="en-US" sz="1800" dirty="0" err="1" smtClean="0"/>
              <a:t>npm</a:t>
            </a:r>
            <a:r>
              <a:rPr lang="en-US" sz="1800" dirty="0" smtClean="0"/>
              <a:t> install -g </a:t>
            </a:r>
            <a:r>
              <a:rPr lang="en-US" sz="1800" dirty="0" err="1" smtClean="0"/>
              <a:t>cordova</a:t>
            </a:r>
            <a:r>
              <a:rPr lang="en-US" sz="1800" dirty="0" smtClean="0"/>
              <a:t> ionic</a:t>
            </a:r>
            <a:endParaRPr lang="en-GB" sz="1800" dirty="0" smtClean="0"/>
          </a:p>
          <a:p>
            <a:pPr>
              <a:buNone/>
            </a:pPr>
            <a:endParaRPr lang="en-IN" dirty="0" smtClean="0"/>
          </a:p>
          <a:p>
            <a:pPr>
              <a:buNone/>
            </a:pP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04965" y="467605"/>
            <a:ext cx="1062036" cy="1085768"/>
          </a:xfrm>
          <a:prstGeom prst="rect">
            <a:avLst/>
          </a:prstGeom>
          <a:noFill/>
          <a:ln w="9525">
            <a:noFill/>
            <a:miter lim="800000"/>
            <a:headEnd/>
            <a:tailEnd/>
          </a:ln>
        </p:spPr>
      </p:pic>
    </p:spTree>
    <p:extLst>
      <p:ext uri="{BB962C8B-B14F-4D97-AF65-F5344CB8AC3E}">
        <p14:creationId xmlns:p14="http://schemas.microsoft.com/office/powerpoint/2010/main" xmlns="" val="10702432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9238" y="1809134"/>
            <a:ext cx="4296697" cy="1107996"/>
          </a:xfrm>
          <a:prstGeom prst="rect">
            <a:avLst/>
          </a:prstGeom>
          <a:noFill/>
        </p:spPr>
        <p:txBody>
          <a:bodyPr wrap="square" rtlCol="0">
            <a:spAutoFit/>
          </a:bodyPr>
          <a:lstStyle/>
          <a:p>
            <a:pPr algn="ctr"/>
            <a:r>
              <a:rPr lang="en-US" sz="6600" dirty="0" smtClean="0">
                <a:solidFill>
                  <a:srgbClr val="5BC8EC"/>
                </a:solidFill>
              </a:rPr>
              <a:t>Let’s Start</a:t>
            </a:r>
            <a:endParaRPr lang="en-US" sz="6600" dirty="0">
              <a:solidFill>
                <a:srgbClr val="5BC8EC"/>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ngular JS\Resources\PPTS\Images\ionic demands.PNG"/>
          <p:cNvPicPr>
            <a:picLocks noChangeAspect="1" noChangeArrowheads="1"/>
          </p:cNvPicPr>
          <p:nvPr/>
        </p:nvPicPr>
        <p:blipFill>
          <a:blip r:embed="rId2" cstate="print"/>
          <a:srcRect/>
          <a:stretch>
            <a:fillRect/>
          </a:stretch>
        </p:blipFill>
        <p:spPr bwMode="auto">
          <a:xfrm>
            <a:off x="0" y="0"/>
            <a:ext cx="9144000" cy="5143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672" y="511801"/>
            <a:ext cx="3775570" cy="979793"/>
          </a:xfrm>
        </p:spPr>
        <p:txBody>
          <a:bodyPr>
            <a:normAutofit/>
          </a:bodyPr>
          <a:lstStyle/>
          <a:p>
            <a:r>
              <a:rPr lang="en-US" sz="4000" dirty="0">
                <a:solidFill>
                  <a:srgbClr val="51BED8"/>
                </a:solidFill>
              </a:rPr>
              <a:t>Content</a:t>
            </a:r>
          </a:p>
        </p:txBody>
      </p:sp>
      <p:sp>
        <p:nvSpPr>
          <p:cNvPr id="3" name="Content Placeholder 2"/>
          <p:cNvSpPr>
            <a:spLocks noGrp="1"/>
          </p:cNvSpPr>
          <p:nvPr>
            <p:ph idx="1"/>
          </p:nvPr>
        </p:nvSpPr>
        <p:spPr>
          <a:xfrm>
            <a:off x="2601692" y="1809763"/>
            <a:ext cx="4464460" cy="2784258"/>
          </a:xfrm>
        </p:spPr>
        <p:txBody>
          <a:bodyPr/>
          <a:lstStyle/>
          <a:p>
            <a:r>
              <a:rPr lang="en-IN" dirty="0" smtClean="0"/>
              <a:t>What is ionic</a:t>
            </a:r>
          </a:p>
          <a:p>
            <a:r>
              <a:rPr lang="en-IN" dirty="0" smtClean="0"/>
              <a:t>Whys ionic</a:t>
            </a:r>
          </a:p>
          <a:p>
            <a:r>
              <a:rPr lang="en-IN" dirty="0" smtClean="0"/>
              <a:t>Advantages of ionic</a:t>
            </a:r>
          </a:p>
          <a:p>
            <a:r>
              <a:rPr lang="en-IN" dirty="0" smtClean="0"/>
              <a:t>Simple Application</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spTree>
    <p:extLst>
      <p:ext uri="{BB962C8B-B14F-4D97-AF65-F5344CB8AC3E}">
        <p14:creationId xmlns:p14="http://schemas.microsoft.com/office/powerpoint/2010/main" xmlns="" val="10702432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674" y="590041"/>
            <a:ext cx="4187552" cy="979793"/>
          </a:xfrm>
        </p:spPr>
        <p:txBody>
          <a:bodyPr>
            <a:normAutofit/>
          </a:bodyPr>
          <a:lstStyle/>
          <a:p>
            <a:r>
              <a:rPr lang="en-US" sz="4000" dirty="0" smtClean="0">
                <a:solidFill>
                  <a:srgbClr val="51BED8"/>
                </a:solidFill>
              </a:rPr>
              <a:t>What is ionic</a:t>
            </a:r>
            <a:endParaRPr lang="en-US" sz="4000" dirty="0">
              <a:solidFill>
                <a:srgbClr val="51BED8"/>
              </a:solidFill>
            </a:endParaRPr>
          </a:p>
        </p:txBody>
      </p:sp>
      <p:sp>
        <p:nvSpPr>
          <p:cNvPr id="3" name="Content Placeholder 2"/>
          <p:cNvSpPr>
            <a:spLocks noGrp="1"/>
          </p:cNvSpPr>
          <p:nvPr>
            <p:ph idx="1"/>
          </p:nvPr>
        </p:nvSpPr>
        <p:spPr>
          <a:xfrm>
            <a:off x="972175" y="1183073"/>
            <a:ext cx="7886700" cy="3263504"/>
          </a:xfrm>
        </p:spPr>
        <p:txBody>
          <a:bodyPr>
            <a:normAutofit/>
          </a:bodyPr>
          <a:lstStyle/>
          <a:p>
            <a:pPr>
              <a:buNone/>
            </a:pPr>
            <a:endParaRPr lang="en-GB" b="1" dirty="0" smtClean="0"/>
          </a:p>
          <a:p>
            <a:r>
              <a:rPr lang="pt-BR" sz="2000" dirty="0" smtClean="0"/>
              <a:t>Angular + Cordova + Custom components = Ionic</a:t>
            </a:r>
            <a:endParaRPr lang="en-GB" sz="2000" dirty="0" smtClean="0"/>
          </a:p>
          <a:p>
            <a:r>
              <a:rPr lang="en-GB" sz="2000" dirty="0" smtClean="0"/>
              <a:t>Used to build “hybrid” mobile </a:t>
            </a:r>
            <a:r>
              <a:rPr lang="en-GB" sz="2000" dirty="0" smtClean="0"/>
              <a:t>apps.</a:t>
            </a:r>
            <a:endParaRPr lang="en-GB" sz="2000" dirty="0" smtClean="0"/>
          </a:p>
          <a:p>
            <a:r>
              <a:rPr lang="en-GB" sz="2000" dirty="0" smtClean="0"/>
              <a:t>Free and open source, Ionic offers a library of mobile-optimized HTML, CSS and JS components and tools for building highly interactive native and progressive web apps. Built with Sass, optimized for </a:t>
            </a:r>
            <a:r>
              <a:rPr lang="en-GB" sz="2000" dirty="0" err="1" smtClean="0"/>
              <a:t>AngularJS</a:t>
            </a:r>
            <a:r>
              <a:rPr lang="en-GB" sz="2000" dirty="0" smtClean="0"/>
              <a:t>.</a:t>
            </a:r>
            <a:endParaRPr lang="en-IN" sz="2000" dirty="0" smtClean="0"/>
          </a:p>
          <a:p>
            <a:pPr>
              <a:buNone/>
            </a:pP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633540" y="477130"/>
            <a:ext cx="1062036" cy="1085768"/>
          </a:xfrm>
          <a:prstGeom prst="rect">
            <a:avLst/>
          </a:prstGeom>
          <a:noFill/>
          <a:ln w="9525">
            <a:noFill/>
            <a:miter lim="800000"/>
            <a:headEnd/>
            <a:tailEnd/>
          </a:ln>
        </p:spPr>
      </p:pic>
    </p:spTree>
    <p:extLst>
      <p:ext uri="{BB962C8B-B14F-4D97-AF65-F5344CB8AC3E}">
        <p14:creationId xmlns:p14="http://schemas.microsoft.com/office/powerpoint/2010/main" xmlns="" val="10702432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06" y="599769"/>
            <a:ext cx="4187552" cy="979793"/>
          </a:xfrm>
        </p:spPr>
        <p:txBody>
          <a:bodyPr>
            <a:normAutofit/>
          </a:bodyPr>
          <a:lstStyle/>
          <a:p>
            <a:r>
              <a:rPr lang="en-US" sz="4000" dirty="0" smtClean="0">
                <a:solidFill>
                  <a:srgbClr val="51BED8"/>
                </a:solidFill>
              </a:rPr>
              <a:t>Why ionic</a:t>
            </a:r>
            <a:endParaRPr lang="en-US" sz="4000" dirty="0">
              <a:solidFill>
                <a:srgbClr val="51BED8"/>
              </a:solidFill>
            </a:endParaRPr>
          </a:p>
        </p:txBody>
      </p:sp>
      <p:sp>
        <p:nvSpPr>
          <p:cNvPr id="3" name="Content Placeholder 2"/>
          <p:cNvSpPr>
            <a:spLocks noGrp="1"/>
          </p:cNvSpPr>
          <p:nvPr>
            <p:ph idx="1"/>
          </p:nvPr>
        </p:nvSpPr>
        <p:spPr>
          <a:xfrm>
            <a:off x="602524" y="1183073"/>
            <a:ext cx="7886700" cy="3263504"/>
          </a:xfrm>
        </p:spPr>
        <p:txBody>
          <a:bodyPr>
            <a:normAutofit/>
          </a:bodyPr>
          <a:lstStyle/>
          <a:p>
            <a:pPr>
              <a:buNone/>
            </a:pPr>
            <a:endParaRPr lang="en-GB" sz="2000" b="1" dirty="0" smtClean="0"/>
          </a:p>
          <a:p>
            <a:r>
              <a:rPr lang="en-GB" sz="2000" dirty="0" smtClean="0"/>
              <a:t>Speed is important. So important that you only notice when it isn't there. Ionic is built to perform and behave great on the latest mobile devices. Designed with web application best practices like efficient virtual DOM rendering, hardware accelerated transitions, and touch-optimized gestures, one thing is for sure: You'll be impressed.</a:t>
            </a:r>
            <a:endParaRPr lang="en-IN" sz="2000" dirty="0" smtClean="0"/>
          </a:p>
          <a:p>
            <a:endParaRPr lang="en-US" sz="2000" dirty="0"/>
          </a:p>
        </p:txBody>
      </p:sp>
      <p:pic>
        <p:nvPicPr>
          <p:cNvPr id="7" name="Picture 2"/>
          <p:cNvPicPr>
            <a:picLocks noChangeAspect="1" noChangeArrowheads="1"/>
          </p:cNvPicPr>
          <p:nvPr/>
        </p:nvPicPr>
        <p:blipFill>
          <a:blip r:embed="rId2" cstate="print"/>
          <a:srcRect/>
          <a:stretch>
            <a:fillRect/>
          </a:stretch>
        </p:blipFill>
        <p:spPr bwMode="auto">
          <a:xfrm>
            <a:off x="1633540" y="477130"/>
            <a:ext cx="1062036" cy="1085768"/>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3062288" y="2995613"/>
            <a:ext cx="2066925" cy="1933575"/>
          </a:xfrm>
          <a:prstGeom prst="rect">
            <a:avLst/>
          </a:prstGeom>
          <a:noFill/>
          <a:ln w="9525">
            <a:noFill/>
            <a:miter lim="800000"/>
            <a:headEnd/>
            <a:tailEnd/>
          </a:ln>
        </p:spPr>
      </p:pic>
    </p:spTree>
    <p:extLst>
      <p:ext uri="{BB962C8B-B14F-4D97-AF65-F5344CB8AC3E}">
        <p14:creationId xmlns:p14="http://schemas.microsoft.com/office/powerpoint/2010/main" xmlns="" val="10702432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57300" y="997744"/>
            <a:ext cx="7886700" cy="3263504"/>
          </a:xfrm>
        </p:spPr>
        <p:txBody>
          <a:bodyPr/>
          <a:lstStyle/>
          <a:p>
            <a:r>
              <a:rPr lang="en-US" dirty="0" smtClean="0"/>
              <a:t>Native focused</a:t>
            </a:r>
          </a:p>
          <a:p>
            <a:endParaRPr lang="en-US" dirty="0"/>
          </a:p>
        </p:txBody>
      </p:sp>
      <p:sp>
        <p:nvSpPr>
          <p:cNvPr id="19" name="TextBox 18"/>
          <p:cNvSpPr txBox="1"/>
          <p:nvPr/>
        </p:nvSpPr>
        <p:spPr>
          <a:xfrm>
            <a:off x="1285875" y="1724025"/>
            <a:ext cx="7089120" cy="1631216"/>
          </a:xfrm>
          <a:prstGeom prst="rect">
            <a:avLst/>
          </a:prstGeom>
          <a:noFill/>
        </p:spPr>
        <p:txBody>
          <a:bodyPr wrap="none" rtlCol="0">
            <a:spAutoFit/>
          </a:bodyPr>
          <a:lstStyle/>
          <a:p>
            <a:r>
              <a:rPr lang="en-GB" sz="2000" dirty="0" smtClean="0"/>
              <a:t>Ionic is </a:t>
            </a:r>
            <a:r>
              <a:rPr lang="en-GB" sz="2000" dirty="0" err="1" smtClean="0"/>
              <a:t>modeled</a:t>
            </a:r>
            <a:r>
              <a:rPr lang="en-GB" sz="2000" dirty="0" smtClean="0"/>
              <a:t> off of standard native mobile development SDKs, </a:t>
            </a:r>
          </a:p>
          <a:p>
            <a:r>
              <a:rPr lang="en-GB" sz="2000" dirty="0" smtClean="0"/>
              <a:t>bringing the UI standards of native apps together </a:t>
            </a:r>
          </a:p>
          <a:p>
            <a:r>
              <a:rPr lang="en-GB" sz="2000" dirty="0" smtClean="0"/>
              <a:t>with the full power and flexibility of the open web.</a:t>
            </a:r>
          </a:p>
          <a:p>
            <a:r>
              <a:rPr lang="en-GB" sz="2000" dirty="0" smtClean="0"/>
              <a:t> Ionic runs inside </a:t>
            </a:r>
            <a:r>
              <a:rPr lang="en-GB" sz="2000" dirty="0" smtClean="0">
                <a:hlinkClick r:id="rId2"/>
              </a:rPr>
              <a:t>Cordova</a:t>
            </a:r>
            <a:r>
              <a:rPr lang="en-GB" sz="2000" dirty="0" smtClean="0"/>
              <a:t> or </a:t>
            </a:r>
            <a:r>
              <a:rPr lang="en-GB" sz="2000" dirty="0" err="1" smtClean="0">
                <a:hlinkClick r:id="rId3"/>
              </a:rPr>
              <a:t>Phonegap</a:t>
            </a:r>
            <a:r>
              <a:rPr lang="en-GB" sz="2000" dirty="0" smtClean="0"/>
              <a:t> to deploy natively, </a:t>
            </a:r>
          </a:p>
          <a:p>
            <a:r>
              <a:rPr lang="en-GB" sz="2000" dirty="0" smtClean="0"/>
              <a:t>or as a Progressive Web App. Develop once, deploy </a:t>
            </a:r>
            <a:r>
              <a:rPr lang="en-GB" sz="2000" i="1" dirty="0" smtClean="0"/>
              <a:t>everywhere</a:t>
            </a:r>
            <a:r>
              <a:rPr lang="en-GB" sz="2000" dirty="0" smtClean="0"/>
              <a:t>.</a:t>
            </a:r>
            <a:endParaRPr 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16769"/>
            <a:ext cx="7886700" cy="3263504"/>
          </a:xfrm>
        </p:spPr>
        <p:txBody>
          <a:bodyPr/>
          <a:lstStyle/>
          <a:p>
            <a:r>
              <a:rPr lang="en-US" dirty="0" smtClean="0"/>
              <a:t>Beautifully designed</a:t>
            </a:r>
          </a:p>
          <a:p>
            <a:endParaRPr lang="en-US" dirty="0"/>
          </a:p>
        </p:txBody>
      </p:sp>
      <p:sp>
        <p:nvSpPr>
          <p:cNvPr id="4" name="TextBox 3"/>
          <p:cNvSpPr txBox="1"/>
          <p:nvPr/>
        </p:nvSpPr>
        <p:spPr>
          <a:xfrm>
            <a:off x="1262804" y="1419225"/>
            <a:ext cx="7881196" cy="1938992"/>
          </a:xfrm>
          <a:prstGeom prst="rect">
            <a:avLst/>
          </a:prstGeom>
          <a:noFill/>
        </p:spPr>
        <p:txBody>
          <a:bodyPr wrap="none" rtlCol="0">
            <a:spAutoFit/>
          </a:bodyPr>
          <a:lstStyle/>
          <a:p>
            <a:r>
              <a:rPr lang="en-GB" sz="2000" dirty="0" smtClean="0"/>
              <a:t>Clean, simple, and functional. </a:t>
            </a:r>
          </a:p>
          <a:p>
            <a:r>
              <a:rPr lang="en-GB" sz="2000" dirty="0" smtClean="0"/>
              <a:t>Ionic has been designed to work and display beautifully on </a:t>
            </a:r>
          </a:p>
          <a:p>
            <a:r>
              <a:rPr lang="en-GB" sz="2000" dirty="0" smtClean="0"/>
              <a:t>all current mobile devices and platforms. </a:t>
            </a:r>
          </a:p>
          <a:p>
            <a:r>
              <a:rPr lang="en-GB" sz="2000" dirty="0" smtClean="0"/>
              <a:t>With ready-made mobile components, typography, </a:t>
            </a:r>
          </a:p>
          <a:p>
            <a:r>
              <a:rPr lang="en-GB" sz="2000" dirty="0" smtClean="0"/>
              <a:t>and a gorgeous (yet extensible) base theme that adapts to each platform, </a:t>
            </a:r>
          </a:p>
          <a:p>
            <a:r>
              <a:rPr lang="en-GB" sz="2000" dirty="0" smtClean="0"/>
              <a:t>you'll be building in style.</a:t>
            </a:r>
            <a:endParaRPr lang="en-US" sz="2000" dirty="0"/>
          </a:p>
        </p:txBody>
      </p:sp>
      <p:pic>
        <p:nvPicPr>
          <p:cNvPr id="5122" name="Picture 2"/>
          <p:cNvPicPr>
            <a:picLocks noChangeAspect="1" noChangeArrowheads="1"/>
          </p:cNvPicPr>
          <p:nvPr/>
        </p:nvPicPr>
        <p:blipFill>
          <a:blip r:embed="rId2" cstate="print"/>
          <a:srcRect/>
          <a:stretch>
            <a:fillRect/>
          </a:stretch>
        </p:blipFill>
        <p:spPr bwMode="auto">
          <a:xfrm>
            <a:off x="3219450" y="3400425"/>
            <a:ext cx="278130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883444"/>
            <a:ext cx="7886700" cy="3263504"/>
          </a:xfrm>
        </p:spPr>
        <p:txBody>
          <a:bodyPr/>
          <a:lstStyle/>
          <a:p>
            <a:r>
              <a:rPr lang="en-US" dirty="0" smtClean="0"/>
              <a:t>A powerful CLI</a:t>
            </a:r>
          </a:p>
          <a:p>
            <a:pPr>
              <a:buNone/>
            </a:pPr>
            <a:endParaRPr lang="en-US" dirty="0"/>
          </a:p>
        </p:txBody>
      </p:sp>
      <p:sp>
        <p:nvSpPr>
          <p:cNvPr id="4" name="TextBox 3"/>
          <p:cNvSpPr txBox="1"/>
          <p:nvPr/>
        </p:nvSpPr>
        <p:spPr>
          <a:xfrm>
            <a:off x="1552575" y="1685925"/>
            <a:ext cx="6760953" cy="1631216"/>
          </a:xfrm>
          <a:prstGeom prst="rect">
            <a:avLst/>
          </a:prstGeom>
          <a:noFill/>
        </p:spPr>
        <p:txBody>
          <a:bodyPr wrap="none" rtlCol="0">
            <a:spAutoFit/>
          </a:bodyPr>
          <a:lstStyle/>
          <a:p>
            <a:r>
              <a:rPr lang="en-GB" sz="2000" dirty="0" smtClean="0"/>
              <a:t>Use just one command to create, build, test, and</a:t>
            </a:r>
          </a:p>
          <a:p>
            <a:r>
              <a:rPr lang="en-GB" sz="2000" dirty="0" smtClean="0"/>
              <a:t> deploy your Ionic apps onto any platform.</a:t>
            </a:r>
          </a:p>
          <a:p>
            <a:r>
              <a:rPr lang="en-GB" sz="2000" dirty="0" smtClean="0"/>
              <a:t> With amazing features like Live Reload and integrated logging, </a:t>
            </a:r>
          </a:p>
          <a:p>
            <a:r>
              <a:rPr lang="en-GB" sz="2000" dirty="0" smtClean="0"/>
              <a:t>you'll already be miles ahead of your native </a:t>
            </a:r>
            <a:r>
              <a:rPr lang="en-GB" sz="2000" dirty="0" err="1" smtClean="0"/>
              <a:t>frenemies</a:t>
            </a:r>
            <a:r>
              <a:rPr lang="en-GB" sz="2000" dirty="0" smtClean="0"/>
              <a:t>.</a:t>
            </a:r>
          </a:p>
          <a:p>
            <a:r>
              <a:rPr lang="en-GB" sz="2000" dirty="0" smtClean="0"/>
              <a:t> Just run </a:t>
            </a:r>
            <a:r>
              <a:rPr lang="en-GB" sz="2000" dirty="0" err="1" smtClean="0"/>
              <a:t>npm</a:t>
            </a:r>
            <a:r>
              <a:rPr lang="en-GB" sz="2000" dirty="0" smtClean="0"/>
              <a:t> install -g ionic, and you're good to go!</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3309938" y="3324225"/>
            <a:ext cx="2238375"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05" y="599769"/>
            <a:ext cx="5304755" cy="979793"/>
          </a:xfrm>
        </p:spPr>
        <p:txBody>
          <a:bodyPr>
            <a:normAutofit/>
          </a:bodyPr>
          <a:lstStyle/>
          <a:p>
            <a:r>
              <a:rPr lang="en-US" sz="4000" dirty="0" smtClean="0">
                <a:solidFill>
                  <a:srgbClr val="51BED8"/>
                </a:solidFill>
              </a:rPr>
              <a:t>Tools for ionic</a:t>
            </a:r>
            <a:endParaRPr lang="en-US" sz="4000" dirty="0">
              <a:solidFill>
                <a:srgbClr val="51BED8"/>
              </a:solidFill>
            </a:endParaRPr>
          </a:p>
        </p:txBody>
      </p:sp>
      <p:sp>
        <p:nvSpPr>
          <p:cNvPr id="3" name="Content Placeholder 2"/>
          <p:cNvSpPr>
            <a:spLocks noGrp="1"/>
          </p:cNvSpPr>
          <p:nvPr>
            <p:ph idx="1"/>
          </p:nvPr>
        </p:nvSpPr>
        <p:spPr>
          <a:xfrm>
            <a:off x="602524" y="1183073"/>
            <a:ext cx="7886700" cy="3263504"/>
          </a:xfrm>
        </p:spPr>
        <p:txBody>
          <a:bodyPr>
            <a:normAutofit/>
          </a:bodyPr>
          <a:lstStyle/>
          <a:p>
            <a:pPr>
              <a:buNone/>
            </a:pPr>
            <a:endParaRPr lang="en-GB" b="1" dirty="0" smtClean="0"/>
          </a:p>
          <a:p>
            <a:r>
              <a:rPr lang="en-GB" sz="2000" dirty="0" smtClean="0"/>
              <a:t> First, install </a:t>
            </a:r>
            <a:r>
              <a:rPr lang="en-GB" sz="2000" dirty="0" smtClean="0">
                <a:hlinkClick r:id="rId2"/>
              </a:rPr>
              <a:t>Node.js</a:t>
            </a:r>
            <a:r>
              <a:rPr lang="en-GB" sz="2000" dirty="0" smtClean="0"/>
              <a:t>. Then, install the latest Cordova and Ionic </a:t>
            </a:r>
            <a:r>
              <a:rPr lang="en-GB" sz="2000" dirty="0" smtClean="0">
                <a:hlinkClick r:id="rId3"/>
              </a:rPr>
              <a:t>command-line tools</a:t>
            </a:r>
            <a:r>
              <a:rPr lang="en-GB" sz="2000" dirty="0" smtClean="0"/>
              <a:t>. Follow the </a:t>
            </a:r>
            <a:r>
              <a:rPr lang="en-GB" sz="2000" dirty="0" smtClean="0">
                <a:hlinkClick r:id="rId4"/>
              </a:rPr>
              <a:t>Android</a:t>
            </a:r>
            <a:r>
              <a:rPr lang="en-GB" sz="2000" dirty="0" smtClean="0"/>
              <a:t> and </a:t>
            </a:r>
            <a:r>
              <a:rPr lang="en-GB" sz="2000" dirty="0" err="1" smtClean="0">
                <a:hlinkClick r:id="rId5"/>
              </a:rPr>
              <a:t>iOS</a:t>
            </a:r>
            <a:r>
              <a:rPr lang="en-GB" sz="2000" dirty="0" smtClean="0"/>
              <a:t> platform guides to install required platform dependencies.</a:t>
            </a:r>
          </a:p>
          <a:p>
            <a:r>
              <a:rPr lang="en-GB" sz="2000" dirty="0" smtClean="0"/>
              <a:t>Any Text Editor Can will Accept Like VS Code, Sublime, Atom, Eclipse, Notepad</a:t>
            </a:r>
            <a:endParaRPr lang="en-IN" sz="2000" dirty="0" smtClean="0"/>
          </a:p>
          <a:p>
            <a:r>
              <a:rPr lang="en-GB" sz="2000" dirty="0" smtClean="0"/>
              <a:t>I am using VS Code, you can use any text Editor.</a:t>
            </a:r>
            <a:endParaRPr lang="en-IN" sz="2000" dirty="0" smtClean="0"/>
          </a:p>
          <a:p>
            <a:r>
              <a:rPr lang="en-GB" sz="1800" b="1" dirty="0" smtClean="0">
                <a:solidFill>
                  <a:srgbClr val="FF0000"/>
                </a:solidFill>
              </a:rPr>
              <a:t>Htpp://www.ionicframework.com/getting-started/index.html</a:t>
            </a:r>
            <a:r>
              <a:rPr lang="en-GB" sz="1800" dirty="0" smtClean="0"/>
              <a:t>. </a:t>
            </a:r>
          </a:p>
          <a:p>
            <a:pPr>
              <a:buNone/>
            </a:pPr>
            <a:endParaRPr lang="en-GB" sz="1800" dirty="0" smtClean="0"/>
          </a:p>
          <a:p>
            <a:pPr>
              <a:buNone/>
            </a:pPr>
            <a:endParaRPr lang="en-IN" dirty="0" smtClean="0"/>
          </a:p>
          <a:p>
            <a:endParaRPr lang="en-US" dirty="0"/>
          </a:p>
        </p:txBody>
      </p:sp>
      <p:pic>
        <p:nvPicPr>
          <p:cNvPr id="5" name="Picture 2"/>
          <p:cNvPicPr>
            <a:picLocks noChangeAspect="1" noChangeArrowheads="1"/>
          </p:cNvPicPr>
          <p:nvPr/>
        </p:nvPicPr>
        <p:blipFill>
          <a:blip r:embed="rId6" cstate="print"/>
          <a:srcRect/>
          <a:stretch>
            <a:fillRect/>
          </a:stretch>
        </p:blipFill>
        <p:spPr bwMode="auto">
          <a:xfrm>
            <a:off x="1633540" y="477130"/>
            <a:ext cx="1062036" cy="1085768"/>
          </a:xfrm>
          <a:prstGeom prst="rect">
            <a:avLst/>
          </a:prstGeom>
          <a:noFill/>
          <a:ln w="9525">
            <a:noFill/>
            <a:miter lim="800000"/>
            <a:headEnd/>
            <a:tailEnd/>
          </a:ln>
        </p:spPr>
      </p:pic>
    </p:spTree>
    <p:extLst>
      <p:ext uri="{BB962C8B-B14F-4D97-AF65-F5344CB8AC3E}">
        <p14:creationId xmlns:p14="http://schemas.microsoft.com/office/powerpoint/2010/main" xmlns="" val="10702432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2082</TotalTime>
  <Words>200</Words>
  <Application>Microsoft Office PowerPoint</Application>
  <PresentationFormat>On-screen Show (16:9)</PresentationFormat>
  <Paragraphs>49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Content</vt:lpstr>
      <vt:lpstr>What is ionic</vt:lpstr>
      <vt:lpstr>Why ionic</vt:lpstr>
      <vt:lpstr>Slide 6</vt:lpstr>
      <vt:lpstr>Slide 7</vt:lpstr>
      <vt:lpstr>Slide 8</vt:lpstr>
      <vt:lpstr>Tools for ionic</vt:lpstr>
      <vt:lpstr>Install ionic</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233</cp:revision>
  <dcterms:created xsi:type="dcterms:W3CDTF">2016-04-12T12:40:30Z</dcterms:created>
  <dcterms:modified xsi:type="dcterms:W3CDTF">2017-10-21T12:47:52Z</dcterms:modified>
</cp:coreProperties>
</file>