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6" r:id="rId2"/>
    <p:sldId id="300" r:id="rId3"/>
    <p:sldId id="302" r:id="rId4"/>
    <p:sldId id="303" r:id="rId5"/>
    <p:sldId id="297" r:id="rId6"/>
    <p:sldId id="29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384" autoAdjust="0"/>
  </p:normalViewPr>
  <p:slideViewPr>
    <p:cSldViewPr snapToGrid="0">
      <p:cViewPr varScale="1">
        <p:scale>
          <a:sx n="98" d="100"/>
          <a:sy n="98" d="100"/>
        </p:scale>
        <p:origin x="-61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54D70-1D98-4B4F-BC05-B424E825C9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aspnetinhindi.blogspo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4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3018096" y="4318000"/>
            <a:ext cx="382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10 Floating Action Buttons in ionic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057732" cy="979793"/>
          </a:xfrm>
        </p:spPr>
        <p:txBody>
          <a:bodyPr>
            <a:normAutofit/>
          </a:bodyPr>
          <a:lstStyle/>
          <a:p>
            <a:r>
              <a:rPr lang="en-IN" sz="4000" dirty="0" err="1" smtClean="0">
                <a:solidFill>
                  <a:srgbClr val="51BED8"/>
                </a:solidFill>
              </a:rPr>
              <a:t>FABs</a:t>
            </a:r>
            <a:r>
              <a:rPr lang="en-IN" sz="4000" dirty="0" err="1" smtClean="0">
                <a:solidFill>
                  <a:srgbClr val="51BED8"/>
                </a:solidFill>
              </a:rPr>
              <a:t>in</a:t>
            </a:r>
            <a:r>
              <a:rPr lang="en-IN" sz="4000" dirty="0" smtClean="0">
                <a:solidFill>
                  <a:srgbClr val="51BED8"/>
                </a:solidFill>
              </a:rPr>
              <a:t> </a:t>
            </a:r>
            <a:r>
              <a:rPr lang="en-IN" sz="4000" dirty="0" smtClean="0">
                <a:solidFill>
                  <a:srgbClr val="51BED8"/>
                </a:solidFill>
              </a:rPr>
              <a:t>ionic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FABs (Floating Action Buttons) are standard material design components. They are shaped as a circle that represents a promoted action. When pressed, it may contain more related actions. FABs as its name suggests are floating over the content in a fixed position.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4242558" cy="9797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FABs </a:t>
            </a:r>
            <a:r>
              <a:rPr lang="en-IN" sz="4000" dirty="0" smtClean="0">
                <a:solidFill>
                  <a:srgbClr val="51BED8"/>
                </a:solidFill>
              </a:rPr>
              <a:t>in </a:t>
            </a:r>
            <a:r>
              <a:rPr lang="en-IN" sz="4000" dirty="0" smtClean="0">
                <a:solidFill>
                  <a:srgbClr val="51BED8"/>
                </a:solidFill>
              </a:rPr>
              <a:t>ionic</a:t>
            </a:r>
            <a:endParaRPr lang="en-US" sz="4000" dirty="0">
              <a:solidFill>
                <a:srgbClr val="51BED8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3521" y="1614690"/>
            <a:ext cx="8382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146" y="1935804"/>
            <a:ext cx="36052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 smtClean="0">
                <a:solidFill>
                  <a:srgbClr val="5BC8EC"/>
                </a:solidFill>
              </a:rPr>
              <a:t>Let’s start</a:t>
            </a:r>
            <a:endParaRPr lang="en-US" sz="6600" b="1" dirty="0">
              <a:solidFill>
                <a:srgbClr val="5BC8E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761509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r>
              <a:rPr lang="en-IN" dirty="0" smtClean="0"/>
              <a:t> To Get notification for new updates </a:t>
            </a:r>
            <a:r>
              <a:rPr lang="en-IN" sz="2800" b="1" dirty="0" smtClean="0">
                <a:solidFill>
                  <a:srgbClr val="FF0000"/>
                </a:solidFill>
              </a:rPr>
              <a:t>Subscribe</a:t>
            </a:r>
            <a:r>
              <a:rPr lang="en-IN" sz="2000" dirty="0" smtClean="0"/>
              <a:t> </a:t>
            </a:r>
            <a:r>
              <a:rPr lang="en-IN" dirty="0" smtClean="0"/>
              <a:t>my  </a:t>
            </a:r>
            <a:r>
              <a:rPr lang="en-IN" sz="2400" b="1" dirty="0" smtClean="0">
                <a:solidFill>
                  <a:srgbClr val="FF0000"/>
                </a:solidFill>
              </a:rPr>
              <a:t>YOUTUBE</a:t>
            </a:r>
            <a:r>
              <a:rPr lang="en-IN" sz="2400" dirty="0" smtClean="0"/>
              <a:t> </a:t>
            </a:r>
            <a:r>
              <a:rPr lang="en-IN" dirty="0" smtClean="0"/>
              <a:t>Channel.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Words>97</Words>
  <Application>Microsoft Office PowerPoint</Application>
  <PresentationFormat>On-screen Show (16:9)</PresentationFormat>
  <Paragraphs>29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FABsin ionic</vt:lpstr>
      <vt:lpstr>FABs in ionic</vt:lpstr>
      <vt:lpstr>Slide 4</vt:lpstr>
      <vt:lpstr>Slide 5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270</cp:revision>
  <dcterms:created xsi:type="dcterms:W3CDTF">2016-04-12T12:40:30Z</dcterms:created>
  <dcterms:modified xsi:type="dcterms:W3CDTF">2017-12-03T06:42:45Z</dcterms:modified>
</cp:coreProperties>
</file>