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96" r:id="rId2"/>
    <p:sldId id="300" r:id="rId3"/>
    <p:sldId id="302" r:id="rId4"/>
    <p:sldId id="303" r:id="rId5"/>
    <p:sldId id="297" r:id="rId6"/>
    <p:sldId id="299"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C8EC"/>
    <a:srgbClr val="FF66CC"/>
    <a:srgbClr val="04809C"/>
    <a:srgbClr val="729662"/>
    <a:srgbClr val="C1FFA6"/>
    <a:srgbClr val="FFFFFF"/>
    <a:srgbClr val="262626"/>
    <a:srgbClr val="60739F"/>
    <a:srgbClr val="99B7FF"/>
    <a:srgbClr val="597C9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33" autoAdjust="0"/>
    <p:restoredTop sz="94384" autoAdjust="0"/>
  </p:normalViewPr>
  <p:slideViewPr>
    <p:cSldViewPr snapToGrid="0">
      <p:cViewPr varScale="1">
        <p:scale>
          <a:sx n="98" d="100"/>
          <a:sy n="98" d="100"/>
        </p:scale>
        <p:origin x="-618" y="-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4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53DEB-A090-4C1E-9C9C-45C9D89276D5}" type="datetimeFigureOut">
              <a:rPr lang="en-US" smtClean="0"/>
              <a:pPr/>
              <a:t>12/5/2017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54D70-1D98-4B4F-BC05-B424E825C9F8}" type="slidenum">
              <a:rPr lang="en-US" smtClean="0"/>
              <a:pPr/>
              <a:t>‹#›</a:t>
            </a:fld>
            <a:endParaRPr lang="en-US"/>
          </a:p>
        </p:txBody>
      </p:sp>
    </p:spTree>
    <p:extLst>
      <p:ext uri="{BB962C8B-B14F-4D97-AF65-F5344CB8AC3E}">
        <p14:creationId xmlns="" xmlns:p14="http://schemas.microsoft.com/office/powerpoint/2010/main" val="216353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354D70-1D98-4B4F-BC05-B424E825C9F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3DC5D2-9FAA-41C2-9F52-B6BFCED3E6D3}" type="datetime1">
              <a:rPr lang="en-US" smtClean="0"/>
              <a:pPr/>
              <a:t>12/5/2017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198104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6C12D-C987-43EE-8BB7-7AD41225E717}" type="datetime1">
              <a:rPr lang="en-US" smtClean="0"/>
              <a:pPr/>
              <a:t>12/5/2017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102576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3"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8077B-9C28-4339-B26D-5BF40F462EE5}" type="datetime1">
              <a:rPr lang="en-US" smtClean="0"/>
              <a:pPr/>
              <a:t>12/5/2017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377236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DF742-95A9-455B-ABAD-7AF05E749672}" type="datetime1">
              <a:rPr lang="en-US" smtClean="0"/>
              <a:pPr/>
              <a:t>12/5/2017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311735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8CB00-4D7C-4DEE-8EA4-AAC7139BA2E9}" type="datetime1">
              <a:rPr lang="en-US" smtClean="0"/>
              <a:pPr/>
              <a:t>12/5/2017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224286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DC6F80-6F65-4F95-B0A2-E7DF04705578}" type="datetime1">
              <a:rPr lang="en-US" smtClean="0"/>
              <a:pPr/>
              <a:t>12/5/2017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245322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6"/>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1878807"/>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3" y="1878807"/>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58757D-432B-47DC-ABF7-38267514987A}" type="datetime1">
              <a:rPr lang="en-US" smtClean="0"/>
              <a:pPr/>
              <a:t>12/5/2017</a:t>
            </a:fld>
            <a:endParaRPr lang="en-US"/>
          </a:p>
        </p:txBody>
      </p:sp>
      <p:sp>
        <p:nvSpPr>
          <p:cNvPr id="8" name="Footer Placeholder 7"/>
          <p:cNvSpPr>
            <a:spLocks noGrp="1"/>
          </p:cNvSpPr>
          <p:nvPr>
            <p:ph type="ftr" sz="quarter" idx="11"/>
          </p:nvPr>
        </p:nvSpPr>
        <p:spPr/>
        <p:txBody>
          <a:bodyPr/>
          <a:lstStyle/>
          <a:p>
            <a:r>
              <a:rPr lang="en-US" smtClean="0"/>
              <a:t>Project Presentation for PA-AI</a:t>
            </a:r>
            <a:endParaRPr lang="en-US"/>
          </a:p>
        </p:txBody>
      </p:sp>
      <p:sp>
        <p:nvSpPr>
          <p:cNvPr id="9" name="Slide Number Placeholder 8"/>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113352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FE0C1E-9A83-41C0-B18D-A69877C9693A}" type="datetime1">
              <a:rPr lang="en-US" smtClean="0"/>
              <a:pPr/>
              <a:t>12/5/2017</a:t>
            </a:fld>
            <a:endParaRPr lang="en-US"/>
          </a:p>
        </p:txBody>
      </p:sp>
      <p:sp>
        <p:nvSpPr>
          <p:cNvPr id="4" name="Footer Placeholder 3"/>
          <p:cNvSpPr>
            <a:spLocks noGrp="1"/>
          </p:cNvSpPr>
          <p:nvPr>
            <p:ph type="ftr" sz="quarter" idx="11"/>
          </p:nvPr>
        </p:nvSpPr>
        <p:spPr/>
        <p:txBody>
          <a:bodyPr/>
          <a:lstStyle/>
          <a:p>
            <a:r>
              <a:rPr lang="en-US" smtClean="0"/>
              <a:t>Project Presentation for PA-AI</a:t>
            </a:r>
            <a:endParaRPr lang="en-US"/>
          </a:p>
        </p:txBody>
      </p:sp>
      <p:sp>
        <p:nvSpPr>
          <p:cNvPr id="5" name="Slide Number Placeholder 4"/>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277439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2EFC8-83F2-4429-BF72-874B8650D1B5}" type="datetime1">
              <a:rPr lang="en-US" smtClean="0"/>
              <a:pPr/>
              <a:t>12/5/2017</a:t>
            </a:fld>
            <a:endParaRPr lang="en-US"/>
          </a:p>
        </p:txBody>
      </p:sp>
      <p:sp>
        <p:nvSpPr>
          <p:cNvPr id="3" name="Footer Placeholder 2"/>
          <p:cNvSpPr>
            <a:spLocks noGrp="1"/>
          </p:cNvSpPr>
          <p:nvPr>
            <p:ph type="ftr" sz="quarter" idx="11"/>
          </p:nvPr>
        </p:nvSpPr>
        <p:spPr/>
        <p:txBody>
          <a:bodyPr/>
          <a:lstStyle/>
          <a:p>
            <a:r>
              <a:rPr lang="en-US" smtClean="0"/>
              <a:t>Project Presentation for PA-AI</a:t>
            </a:r>
            <a:endParaRPr lang="en-US"/>
          </a:p>
        </p:txBody>
      </p:sp>
      <p:sp>
        <p:nvSpPr>
          <p:cNvPr id="4" name="Slide Number Placeholder 3"/>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3725998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832365-E7EF-4A94-A60D-23649440F630}" type="datetime1">
              <a:rPr lang="en-US" smtClean="0"/>
              <a:pPr/>
              <a:t>12/5/2017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126324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2F87C1-9A78-4A25-A719-53428A4990DD}" type="datetime1">
              <a:rPr lang="en-US" smtClean="0"/>
              <a:pPr/>
              <a:t>12/5/2017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167703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6"/>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5"/>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1B11257-B7B9-46C4-B224-65D073154805}" type="datetime1">
              <a:rPr lang="en-US" smtClean="0"/>
              <a:pPr/>
              <a:t>12/5/2017</a:t>
            </a:fld>
            <a:endParaRPr lang="en-US"/>
          </a:p>
        </p:txBody>
      </p:sp>
      <p:sp>
        <p:nvSpPr>
          <p:cNvPr id="5" name="Footer Placeholder 4"/>
          <p:cNvSpPr>
            <a:spLocks noGrp="1"/>
          </p:cNvSpPr>
          <p:nvPr>
            <p:ph type="ftr" sz="quarter" idx="3"/>
          </p:nvPr>
        </p:nvSpPr>
        <p:spPr>
          <a:xfrm>
            <a:off x="3028950" y="4767265"/>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Project Presentation for PA-AI</a:t>
            </a:r>
            <a:endParaRPr lang="en-US"/>
          </a:p>
        </p:txBody>
      </p:sp>
      <p:sp>
        <p:nvSpPr>
          <p:cNvPr id="6" name="Slide Number Placeholder 5"/>
          <p:cNvSpPr>
            <a:spLocks noGrp="1"/>
          </p:cNvSpPr>
          <p:nvPr>
            <p:ph type="sldNum" sz="quarter" idx="4"/>
          </p:nvPr>
        </p:nvSpPr>
        <p:spPr>
          <a:xfrm>
            <a:off x="6457950" y="4767265"/>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2445375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otnetlab.i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aspnetinhindi.blogspot.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dotnetlab.in/" TargetMode="External"/><Relationship Id="rId2" Type="http://schemas.openxmlformats.org/officeDocument/2006/relationships/hyperlink" Target="http://aspnetinhindi.blogspot.com/" TargetMode="External"/><Relationship Id="rId1" Type="http://schemas.openxmlformats.org/officeDocument/2006/relationships/slideLayout" Target="../slideLayouts/slideLayout2.xml"/><Relationship Id="rId5" Type="http://schemas.openxmlformats.org/officeDocument/2006/relationships/hyperlink" Target="mailto:rahuljograna007@gmail.com" TargetMode="External"/><Relationship Id="rId4" Type="http://schemas.openxmlformats.org/officeDocument/2006/relationships/hyperlink" Target="https://github.com/rahuljograna"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mailto:rahuljograna007@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038225" y="1828246"/>
            <a:ext cx="6858000" cy="380579"/>
          </a:xfrm>
          <a:prstGeom prst="rect">
            <a:avLst/>
          </a:prstGeom>
        </p:spPr>
        <p:txBody>
          <a:bodyPr vert="horz" lIns="91440" tIns="45720" rIns="91440" bIns="45720" rtlCol="0">
            <a:normAutofit fontScale="85000" lnSpcReduction="20000"/>
          </a:body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smtClean="0">
                <a:ln>
                  <a:noFill/>
                </a:ln>
                <a:solidFill>
                  <a:srgbClr val="FF0000"/>
                </a:solidFill>
                <a:effectLst/>
                <a:uLnTx/>
                <a:uFillTx/>
                <a:latin typeface="+mn-lt"/>
                <a:ea typeface="+mn-ea"/>
                <a:cs typeface="+mn-cs"/>
              </a:rPr>
              <a:t>For Beginner</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p:txBody>
      </p:sp>
      <p:sp>
        <p:nvSpPr>
          <p:cNvPr id="5" name="Subtitle 2"/>
          <p:cNvSpPr txBox="1">
            <a:spLocks/>
          </p:cNvSpPr>
          <p:nvPr/>
        </p:nvSpPr>
        <p:spPr>
          <a:xfrm>
            <a:off x="3856408" y="2230472"/>
            <a:ext cx="4338587" cy="10952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600" dirty="0" smtClean="0">
                <a:solidFill>
                  <a:srgbClr val="5BC8EC"/>
                </a:solidFill>
              </a:rPr>
              <a:t>By :- </a:t>
            </a:r>
            <a:r>
              <a:rPr lang="en-IN" sz="1600" dirty="0" smtClean="0">
                <a:solidFill>
                  <a:srgbClr val="C00000"/>
                </a:solidFill>
              </a:rPr>
              <a:t>RAHUL JOGRANA</a:t>
            </a:r>
          </a:p>
          <a:p>
            <a:pPr algn="l"/>
            <a:r>
              <a:rPr lang="en-IN" sz="1600" dirty="0" smtClean="0">
                <a:solidFill>
                  <a:srgbClr val="FF0000"/>
                </a:solidFill>
                <a:hlinkClick r:id="rId3"/>
              </a:rPr>
              <a:t>www.dotnetlab.in</a:t>
            </a:r>
            <a:endParaRPr lang="en-IN" sz="1600" dirty="0" smtClean="0">
              <a:solidFill>
                <a:srgbClr val="FF0000"/>
              </a:solidFill>
            </a:endParaRPr>
          </a:p>
          <a:p>
            <a:pPr algn="l"/>
            <a:r>
              <a:rPr lang="en-IN" sz="1600" dirty="0" smtClean="0">
                <a:solidFill>
                  <a:srgbClr val="FF0000"/>
                </a:solidFill>
                <a:hlinkClick r:id="rId4"/>
              </a:rPr>
              <a:t>www.aspnetinhindi.blogspot.com</a:t>
            </a:r>
            <a:endParaRPr lang="en-IN" sz="1600" dirty="0" smtClean="0">
              <a:solidFill>
                <a:srgbClr val="FF0000"/>
              </a:solidFill>
            </a:endParaRPr>
          </a:p>
          <a:p>
            <a:pPr algn="l"/>
            <a:r>
              <a:rPr lang="en-IN" sz="1600" dirty="0" smtClean="0">
                <a:solidFill>
                  <a:srgbClr val="5BC8EC"/>
                </a:solidFill>
              </a:rPr>
              <a:t>Twitter:- </a:t>
            </a:r>
            <a:r>
              <a:rPr lang="en-IN" sz="1600" dirty="0" smtClean="0">
                <a:solidFill>
                  <a:srgbClr val="FF0000"/>
                </a:solidFill>
              </a:rPr>
              <a:t>@</a:t>
            </a:r>
            <a:r>
              <a:rPr lang="en-IN" sz="1600" dirty="0" err="1" smtClean="0">
                <a:solidFill>
                  <a:srgbClr val="FF0000"/>
                </a:solidFill>
              </a:rPr>
              <a:t>thejograna</a:t>
            </a:r>
            <a:endParaRPr lang="en-IN" sz="1600" dirty="0" smtClean="0">
              <a:solidFill>
                <a:srgbClr val="FF0000"/>
              </a:solidFill>
            </a:endParaRPr>
          </a:p>
          <a:p>
            <a:pPr algn="l"/>
            <a:r>
              <a:rPr lang="en-IN" sz="1600" dirty="0" err="1" smtClean="0">
                <a:solidFill>
                  <a:srgbClr val="5BC8EC"/>
                </a:solidFill>
              </a:rPr>
              <a:t>Github</a:t>
            </a:r>
            <a:r>
              <a:rPr lang="en-IN" sz="1600" dirty="0" smtClean="0">
                <a:solidFill>
                  <a:srgbClr val="5BC8EC"/>
                </a:solidFill>
              </a:rPr>
              <a:t>:- </a:t>
            </a:r>
            <a:r>
              <a:rPr lang="en-IN" sz="1600" dirty="0" smtClean="0">
                <a:solidFill>
                  <a:srgbClr val="FF0000"/>
                </a:solidFill>
              </a:rPr>
              <a:t>github.com/</a:t>
            </a:r>
            <a:r>
              <a:rPr lang="en-IN" sz="1600" dirty="0" err="1" smtClean="0">
                <a:solidFill>
                  <a:srgbClr val="FF0000"/>
                </a:solidFill>
              </a:rPr>
              <a:t>rahuljograna</a:t>
            </a:r>
            <a:endParaRPr lang="en-IN" sz="1600" dirty="0" smtClean="0">
              <a:solidFill>
                <a:srgbClr val="FF0000"/>
              </a:solidFill>
            </a:endParaRPr>
          </a:p>
          <a:p>
            <a:pPr algn="l"/>
            <a:endParaRPr lang="en-US" sz="1600" dirty="0">
              <a:solidFill>
                <a:srgbClr val="5BC8EC"/>
              </a:solidFill>
            </a:endParaRPr>
          </a:p>
        </p:txBody>
      </p:sp>
      <p:pic>
        <p:nvPicPr>
          <p:cNvPr id="6" name="Picture 4" descr="E:\My Data\ \rahul\ \rahul\rj.jpg"/>
          <p:cNvPicPr>
            <a:picLocks noChangeAspect="1" noChangeArrowheads="1"/>
          </p:cNvPicPr>
          <p:nvPr/>
        </p:nvPicPr>
        <p:blipFill>
          <a:blip r:embed="rId5" cstate="print"/>
          <a:srcRect/>
          <a:stretch>
            <a:fillRect/>
          </a:stretch>
        </p:blipFill>
        <p:spPr bwMode="auto">
          <a:xfrm>
            <a:off x="1495425" y="2224109"/>
            <a:ext cx="2052176" cy="1824015"/>
          </a:xfrm>
          <a:prstGeom prst="rect">
            <a:avLst/>
          </a:prstGeom>
          <a:ln>
            <a:noFill/>
          </a:ln>
          <a:effectLst>
            <a:softEdge rad="112500"/>
          </a:effectLst>
        </p:spPr>
      </p:pic>
      <p:pic>
        <p:nvPicPr>
          <p:cNvPr id="7" name="Picture 6"/>
          <p:cNvPicPr>
            <a:picLocks noChangeAspect="1" noChangeArrowheads="1"/>
          </p:cNvPicPr>
          <p:nvPr/>
        </p:nvPicPr>
        <p:blipFill>
          <a:blip r:embed="rId6" cstate="print"/>
          <a:srcRect/>
          <a:stretch>
            <a:fillRect/>
          </a:stretch>
        </p:blipFill>
        <p:spPr bwMode="auto">
          <a:xfrm>
            <a:off x="1447800" y="295275"/>
            <a:ext cx="5619750" cy="1428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3819790" y="4318000"/>
            <a:ext cx="2218749" cy="369332"/>
          </a:xfrm>
          <a:prstGeom prst="rect">
            <a:avLst/>
          </a:prstGeom>
          <a:noFill/>
        </p:spPr>
        <p:txBody>
          <a:bodyPr wrap="none" rtlCol="0">
            <a:spAutoFit/>
          </a:bodyPr>
          <a:lstStyle/>
          <a:p>
            <a:pPr algn="ctr"/>
            <a:r>
              <a:rPr lang="en-GB" dirty="0" smtClean="0">
                <a:solidFill>
                  <a:srgbClr val="C00000"/>
                </a:solidFill>
              </a:rPr>
              <a:t>Part 11 inputs in ionic</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21672" y="511801"/>
            <a:ext cx="4057732" cy="979793"/>
          </a:xfrm>
        </p:spPr>
        <p:txBody>
          <a:bodyPr>
            <a:normAutofit/>
          </a:bodyPr>
          <a:lstStyle/>
          <a:p>
            <a:r>
              <a:rPr lang="en-IN" sz="4000" dirty="0" smtClean="0">
                <a:solidFill>
                  <a:srgbClr val="51BED8"/>
                </a:solidFill>
              </a:rPr>
              <a:t>Inputs in ionic</a:t>
            </a:r>
            <a:endParaRPr lang="en-US" sz="4000" dirty="0">
              <a:solidFill>
                <a:srgbClr val="51BED8"/>
              </a:solidFill>
            </a:endParaRPr>
          </a:p>
        </p:txBody>
      </p:sp>
      <p:sp>
        <p:nvSpPr>
          <p:cNvPr id="5" name="Content Placeholder 2"/>
          <p:cNvSpPr>
            <a:spLocks noGrp="1"/>
          </p:cNvSpPr>
          <p:nvPr>
            <p:ph idx="1"/>
          </p:nvPr>
        </p:nvSpPr>
        <p:spPr>
          <a:xfrm>
            <a:off x="774700" y="1670063"/>
            <a:ext cx="7594600" cy="2784258"/>
          </a:xfrm>
        </p:spPr>
        <p:txBody>
          <a:bodyPr>
            <a:normAutofit lnSpcReduction="10000"/>
          </a:bodyPr>
          <a:lstStyle/>
          <a:p>
            <a:r>
              <a:rPr lang="en-GB" sz="2000" dirty="0" smtClean="0"/>
              <a:t>Inputs are essential for collecting and handling user input in a secure way. They should follow styling and interaction guidelines for each platform, so that they are intuitive for users to interact with. Ionic uses Angular 2’s form library, which can be thought of as two dependent pieces, </a:t>
            </a:r>
            <a:r>
              <a:rPr lang="en-GB" sz="2000" b="1" dirty="0" smtClean="0"/>
              <a:t>Controls</a:t>
            </a:r>
            <a:r>
              <a:rPr lang="en-GB" sz="2000" dirty="0" smtClean="0"/>
              <a:t>, and </a:t>
            </a:r>
            <a:r>
              <a:rPr lang="en-GB" sz="2000" b="1" dirty="0" smtClean="0"/>
              <a:t>Control Groups</a:t>
            </a:r>
            <a:r>
              <a:rPr lang="en-GB" sz="2000" dirty="0" smtClean="0"/>
              <a:t>.</a:t>
            </a:r>
          </a:p>
          <a:p>
            <a:r>
              <a:rPr lang="en-GB" sz="2000" dirty="0" smtClean="0"/>
              <a:t>Each input field in a form has a </a:t>
            </a:r>
            <a:r>
              <a:rPr lang="en-GB" sz="2000" b="1" dirty="0" smtClean="0"/>
              <a:t>Control</a:t>
            </a:r>
            <a:r>
              <a:rPr lang="en-GB" sz="2000" dirty="0" smtClean="0"/>
              <a:t>, a function that binds to the value in the field, and performs validation. A </a:t>
            </a:r>
            <a:r>
              <a:rPr lang="en-GB" sz="2000" b="1" dirty="0" smtClean="0"/>
              <a:t>Control Group</a:t>
            </a:r>
            <a:r>
              <a:rPr lang="en-GB" sz="2000" dirty="0" smtClean="0"/>
              <a:t> is a collection of Controls. Control Groups handle form submission, and provide a high level API that can be used to determine whether the entire form is valid.</a:t>
            </a:r>
            <a:endParaRPr lang="en-US" sz="2000" u="sng" dirty="0">
              <a:solidFill>
                <a:srgbClr val="0070C0"/>
              </a:solidFill>
            </a:endParaRPr>
          </a:p>
        </p:txBody>
      </p:sp>
      <p:pic>
        <p:nvPicPr>
          <p:cNvPr id="6" name="Picture 2"/>
          <p:cNvPicPr>
            <a:picLocks noChangeAspect="1" noChangeArrowheads="1"/>
          </p:cNvPicPr>
          <p:nvPr/>
        </p:nvPicPr>
        <p:blipFill>
          <a:blip r:embed="rId2" cstate="print"/>
          <a:srcRect/>
          <a:stretch>
            <a:fillRect/>
          </a:stretch>
        </p:blipFill>
        <p:spPr bwMode="auto">
          <a:xfrm>
            <a:off x="2471740" y="343780"/>
            <a:ext cx="1062036" cy="10857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21672" y="511801"/>
            <a:ext cx="4242558" cy="979793"/>
          </a:xfrm>
        </p:spPr>
        <p:txBody>
          <a:bodyPr>
            <a:normAutofit/>
          </a:bodyPr>
          <a:lstStyle/>
          <a:p>
            <a:r>
              <a:rPr lang="en-IN" sz="4000" dirty="0" smtClean="0">
                <a:solidFill>
                  <a:srgbClr val="51BED8"/>
                </a:solidFill>
              </a:rPr>
              <a:t>Inputs in </a:t>
            </a:r>
            <a:r>
              <a:rPr lang="en-IN" sz="4000" dirty="0" smtClean="0">
                <a:solidFill>
                  <a:srgbClr val="51BED8"/>
                </a:solidFill>
              </a:rPr>
              <a:t>ionic</a:t>
            </a:r>
            <a:endParaRPr lang="en-US" sz="4000" dirty="0">
              <a:solidFill>
                <a:srgbClr val="51BED8"/>
              </a:solidFill>
            </a:endParaRPr>
          </a:p>
        </p:txBody>
      </p:sp>
      <p:pic>
        <p:nvPicPr>
          <p:cNvPr id="6" name="Picture 2"/>
          <p:cNvPicPr>
            <a:picLocks noChangeAspect="1" noChangeArrowheads="1"/>
          </p:cNvPicPr>
          <p:nvPr/>
        </p:nvPicPr>
        <p:blipFill>
          <a:blip r:embed="rId2" cstate="print"/>
          <a:srcRect/>
          <a:stretch>
            <a:fillRect/>
          </a:stretch>
        </p:blipFill>
        <p:spPr bwMode="auto">
          <a:xfrm>
            <a:off x="2471740" y="343780"/>
            <a:ext cx="1062036" cy="1085768"/>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680227" y="1863860"/>
            <a:ext cx="2219325" cy="203835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392468" y="1627357"/>
            <a:ext cx="2600325" cy="1752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9146" y="1935804"/>
            <a:ext cx="3605218" cy="1107996"/>
          </a:xfrm>
          <a:prstGeom prst="rect">
            <a:avLst/>
          </a:prstGeom>
          <a:noFill/>
        </p:spPr>
        <p:txBody>
          <a:bodyPr wrap="none" rtlCol="0">
            <a:spAutoFit/>
          </a:bodyPr>
          <a:lstStyle/>
          <a:p>
            <a:pPr algn="ctr"/>
            <a:r>
              <a:rPr lang="en-IN" sz="6600" b="1" dirty="0" smtClean="0">
                <a:solidFill>
                  <a:srgbClr val="5BC8EC"/>
                </a:solidFill>
              </a:rPr>
              <a:t>Let’s start</a:t>
            </a:r>
            <a:endParaRPr lang="en-US" sz="6600" b="1" dirty="0">
              <a:solidFill>
                <a:srgbClr val="5BC8EC"/>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3475" y="809625"/>
            <a:ext cx="7615098" cy="3570208"/>
          </a:xfrm>
          <a:prstGeom prst="rect">
            <a:avLst/>
          </a:prstGeom>
          <a:noFill/>
        </p:spPr>
        <p:txBody>
          <a:bodyPr wrap="none" rtlCol="0">
            <a:spAutoFit/>
          </a:bodyPr>
          <a:lstStyle/>
          <a:p>
            <a:pPr>
              <a:buFont typeface="Arial" pitchFamily="34" charset="0"/>
              <a:buChar char="•"/>
            </a:pPr>
            <a:r>
              <a:rPr lang="en-IN" dirty="0" smtClean="0"/>
              <a:t> To learn new Technology along with Example like</a:t>
            </a:r>
          </a:p>
          <a:p>
            <a:r>
              <a:rPr lang="en-IN" dirty="0" smtClean="0"/>
              <a:t>		</a:t>
            </a:r>
            <a:r>
              <a:rPr lang="en-IN" dirty="0" smtClean="0">
                <a:solidFill>
                  <a:srgbClr val="C00000"/>
                </a:solidFill>
              </a:rPr>
              <a:t>ASP.NET,   ASP.NET MVC,  </a:t>
            </a:r>
            <a:r>
              <a:rPr lang="en-IN" dirty="0" err="1" smtClean="0">
                <a:solidFill>
                  <a:srgbClr val="C00000"/>
                </a:solidFill>
              </a:rPr>
              <a:t>AngularJS</a:t>
            </a:r>
            <a:r>
              <a:rPr lang="en-IN" dirty="0" smtClean="0">
                <a:solidFill>
                  <a:srgbClr val="C00000"/>
                </a:solidFill>
              </a:rPr>
              <a:t>, ASP.NET Web API</a:t>
            </a:r>
          </a:p>
          <a:p>
            <a:pPr>
              <a:buFont typeface="Arial" pitchFamily="34" charset="0"/>
              <a:buChar char="•"/>
            </a:pPr>
            <a:r>
              <a:rPr lang="en-IN" dirty="0" smtClean="0"/>
              <a:t> From Beginners visit my </a:t>
            </a:r>
            <a:r>
              <a:rPr lang="en-IN" dirty="0" err="1" smtClean="0"/>
              <a:t>Youtube</a:t>
            </a:r>
            <a:r>
              <a:rPr lang="en-IN" dirty="0" smtClean="0"/>
              <a:t> channel and steps and Source code is </a:t>
            </a:r>
          </a:p>
          <a:p>
            <a:r>
              <a:rPr lang="en-IN" dirty="0" smtClean="0"/>
              <a:t>     Available on My Blog and Web site</a:t>
            </a:r>
          </a:p>
          <a:p>
            <a:r>
              <a:rPr lang="en-IN" dirty="0" smtClean="0"/>
              <a:t> To Get notification for new updates </a:t>
            </a:r>
            <a:r>
              <a:rPr lang="en-IN" sz="2800" b="1" dirty="0" smtClean="0">
                <a:solidFill>
                  <a:srgbClr val="FF0000"/>
                </a:solidFill>
              </a:rPr>
              <a:t>Subscribe</a:t>
            </a:r>
            <a:r>
              <a:rPr lang="en-IN" sz="2000" dirty="0" smtClean="0"/>
              <a:t> </a:t>
            </a:r>
            <a:r>
              <a:rPr lang="en-IN" dirty="0" smtClean="0"/>
              <a:t>my  </a:t>
            </a:r>
            <a:r>
              <a:rPr lang="en-IN" sz="2400" b="1" dirty="0" smtClean="0">
                <a:solidFill>
                  <a:srgbClr val="FF0000"/>
                </a:solidFill>
              </a:rPr>
              <a:t>YOUTUBE</a:t>
            </a:r>
            <a:r>
              <a:rPr lang="en-IN" sz="2400" dirty="0" smtClean="0"/>
              <a:t> </a:t>
            </a:r>
            <a:r>
              <a:rPr lang="en-IN" dirty="0" smtClean="0"/>
              <a:t>Channel.</a:t>
            </a:r>
          </a:p>
          <a:p>
            <a:endParaRPr lang="en-IN" dirty="0" smtClean="0"/>
          </a:p>
          <a:p>
            <a:r>
              <a:rPr lang="en-IN" dirty="0" smtClean="0"/>
              <a:t>Source Code :- </a:t>
            </a:r>
            <a:r>
              <a:rPr lang="en-IN" dirty="0" smtClean="0">
                <a:hlinkClick r:id="rId2"/>
              </a:rPr>
              <a:t>http://aspnetinhindi.blogspot.com</a:t>
            </a:r>
            <a:endParaRPr lang="en-IN" dirty="0" smtClean="0"/>
          </a:p>
          <a:p>
            <a:r>
              <a:rPr lang="en-IN" dirty="0" smtClean="0"/>
              <a:t>Website :- </a:t>
            </a:r>
            <a:r>
              <a:rPr lang="en-IN" dirty="0" smtClean="0">
                <a:hlinkClick r:id="rId3"/>
              </a:rPr>
              <a:t>http://www.dotnetlab.in</a:t>
            </a:r>
            <a:endParaRPr lang="en-IN" dirty="0" smtClean="0"/>
          </a:p>
          <a:p>
            <a:r>
              <a:rPr lang="en-IN" dirty="0" err="1" smtClean="0"/>
              <a:t>Github</a:t>
            </a:r>
            <a:r>
              <a:rPr lang="en-IN" dirty="0" smtClean="0"/>
              <a:t> :- </a:t>
            </a:r>
            <a:r>
              <a:rPr lang="en-IN" dirty="0" smtClean="0">
                <a:hlinkClick r:id="rId4"/>
              </a:rPr>
              <a:t>https://github.com/rahuljograna</a:t>
            </a:r>
            <a:endParaRPr lang="en-IN" dirty="0" smtClean="0"/>
          </a:p>
          <a:p>
            <a:r>
              <a:rPr lang="en-IN" dirty="0" smtClean="0"/>
              <a:t>Twitter :- twitter.com/</a:t>
            </a:r>
            <a:r>
              <a:rPr lang="en-IN" dirty="0" err="1" smtClean="0"/>
              <a:t>thejograna</a:t>
            </a:r>
            <a:endParaRPr lang="en-IN" dirty="0" smtClean="0"/>
          </a:p>
          <a:p>
            <a:r>
              <a:rPr lang="en-IN" dirty="0" smtClean="0"/>
              <a:t>Mail :- </a:t>
            </a:r>
            <a:r>
              <a:rPr lang="en-IN" dirty="0" smtClean="0">
                <a:hlinkClick r:id="rId5"/>
              </a:rPr>
              <a:t>rahuljograna007@gmail.com</a:t>
            </a:r>
            <a:endParaRPr lang="en-IN" dirty="0" smtClean="0"/>
          </a:p>
          <a:p>
            <a:r>
              <a:rPr lang="en-IN" dirty="0" err="1" smtClean="0"/>
              <a:t>WhatsApp</a:t>
            </a:r>
            <a:r>
              <a:rPr lang="en-IN" dirty="0" smtClean="0"/>
              <a:t> Number :- 9426585554</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To Develop Application</a:t>
            </a:r>
            <a:endParaRPr lang="en-US" dirty="0">
              <a:solidFill>
                <a:srgbClr val="C00000"/>
              </a:solidFill>
            </a:endParaRPr>
          </a:p>
        </p:txBody>
      </p:sp>
      <p:sp>
        <p:nvSpPr>
          <p:cNvPr id="3" name="Content Placeholder 2"/>
          <p:cNvSpPr>
            <a:spLocks noGrp="1"/>
          </p:cNvSpPr>
          <p:nvPr>
            <p:ph idx="1"/>
          </p:nvPr>
        </p:nvSpPr>
        <p:spPr/>
        <p:txBody>
          <a:bodyPr/>
          <a:lstStyle/>
          <a:p>
            <a:r>
              <a:rPr lang="en-IN" dirty="0" smtClean="0"/>
              <a:t>Contact me</a:t>
            </a:r>
          </a:p>
          <a:p>
            <a:pPr lvl="1"/>
            <a:r>
              <a:rPr lang="en-IN" dirty="0" smtClean="0"/>
              <a:t>Mail me : </a:t>
            </a:r>
            <a:r>
              <a:rPr lang="en-IN" dirty="0" smtClean="0">
                <a:hlinkClick r:id="rId2"/>
              </a:rPr>
              <a:t>rahuljograna007@gmail.com</a:t>
            </a:r>
            <a:r>
              <a:rPr lang="en-IN" dirty="0" smtClean="0"/>
              <a:t>	</a:t>
            </a:r>
          </a:p>
          <a:p>
            <a:pPr lvl="1"/>
            <a:r>
              <a:rPr lang="en-IN" dirty="0" smtClean="0"/>
              <a:t>Mobile : +91 9426585554</a:t>
            </a:r>
          </a:p>
          <a:p>
            <a:pPr lvl="1"/>
            <a:r>
              <a:rPr lang="en-IN" dirty="0" err="1" smtClean="0"/>
              <a:t>whatsApp</a:t>
            </a:r>
            <a:r>
              <a:rPr lang="en-IN" dirty="0" smtClean="0"/>
              <a:t> : +91 9426585554</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2317</TotalTime>
  <Words>165</Words>
  <Application>Microsoft Office PowerPoint</Application>
  <PresentationFormat>On-screen Show (16:9)</PresentationFormat>
  <Paragraphs>30</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Inputs in ionic</vt:lpstr>
      <vt:lpstr>Inputs in ionic</vt:lpstr>
      <vt:lpstr>Slide 4</vt:lpstr>
      <vt:lpstr>Slide 5</vt:lpstr>
      <vt:lpstr>To Develop Application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CORTANA</dc:title>
  <dc:creator>sushil sharma</dc:creator>
  <cp:lastModifiedBy>Windows User</cp:lastModifiedBy>
  <cp:revision>271</cp:revision>
  <dcterms:created xsi:type="dcterms:W3CDTF">2016-04-12T12:40:30Z</dcterms:created>
  <dcterms:modified xsi:type="dcterms:W3CDTF">2017-12-05T03:36:47Z</dcterms:modified>
</cp:coreProperties>
</file>